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4"/>
  </p:sldMasterIdLst>
  <p:notesMasterIdLst>
    <p:notesMasterId r:id="rId11"/>
  </p:notesMasterIdLst>
  <p:sldIdLst>
    <p:sldId id="268" r:id="rId5"/>
    <p:sldId id="273" r:id="rId6"/>
    <p:sldId id="274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nette-LaRush, Sylvie (ASD-S)" initials="FS(" lastIdx="1" clrIdx="0">
    <p:extLst>
      <p:ext uri="{19B8F6BF-5375-455C-9EA6-DF929625EA0E}">
        <p15:presenceInfo xmlns:p15="http://schemas.microsoft.com/office/powerpoint/2012/main" userId="S-1-5-21-1466307912-141363381-619646970-140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2F006-E389-450F-8811-6BAA26F789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5D0B-E272-4E53-816F-F5AB35B0DA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ED8E5B-0D98-4FE1-9B26-D1041E3A89F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16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42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8130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5624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42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320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345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55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9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6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30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21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93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1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Word Work</a:t>
            </a:r>
            <a:br>
              <a:rPr lang="en-US" cap="all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spc="80" dirty="0"/>
              <a:t>Message de la semaine du 4 mai au 8 mai 2020 </a:t>
            </a:r>
          </a:p>
          <a:p>
            <a:r>
              <a:rPr lang="en-US" sz="3200" spc="80" dirty="0"/>
              <a:t>Answers are on the slide following each question</a:t>
            </a:r>
            <a:r>
              <a:rPr lang="en-US" spc="8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4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Trouves les sons </a:t>
            </a:r>
            <a:br>
              <a:rPr lang="fr-CA"/>
            </a:br>
            <a:r>
              <a:rPr lang="fr-CA"/>
              <a:t> ouille, ail, aille, </a:t>
            </a:r>
            <a:r>
              <a:rPr lang="fr-CA" err="1"/>
              <a:t>euil</a:t>
            </a:r>
            <a:r>
              <a:rPr lang="fr-CA"/>
              <a:t>, </a:t>
            </a:r>
            <a:r>
              <a:rPr lang="fr-CA" err="1"/>
              <a:t>euille</a:t>
            </a:r>
            <a:r>
              <a:rPr lang="fr-CA"/>
              <a:t>, </a:t>
            </a:r>
            <a:r>
              <a:rPr lang="fr-CA" err="1"/>
              <a:t>eil</a:t>
            </a:r>
            <a:r>
              <a:rPr lang="fr-CA"/>
              <a:t>, </a:t>
            </a:r>
            <a:r>
              <a:rPr lang="fr-CA" err="1"/>
              <a:t>eille</a:t>
            </a:r>
            <a:r>
              <a:rPr lang="fr-CA"/>
              <a:t>, </a:t>
            </a:r>
            <a:r>
              <a:rPr lang="fr-CA" err="1"/>
              <a:t>ill</a:t>
            </a:r>
            <a:br>
              <a:rPr lang="fr-CA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/>
              <a:t>Il pleut, il mouille, c’est la fête de la grenouille.  Ella a pris son taille-crayon et a taillé son crayon.  Puis, elle a écrit une merveilleuse histoire sur une feuille de brouillon.  </a:t>
            </a:r>
          </a:p>
          <a:p>
            <a:r>
              <a:rPr lang="fr-CA" sz="2800"/>
              <a:t>Elle avait sommeil, donc elle est partie se coucher.  À son réveil, elle a vu une abeille poursuivre une corneille vers le soleil brillant.  </a:t>
            </a:r>
          </a:p>
          <a:p>
            <a:r>
              <a:rPr lang="fr-CA" sz="2800"/>
              <a:t>La fin</a:t>
            </a:r>
            <a:endParaRPr lang="en-US" sz="280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31639" y="4947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Trouves les sons </a:t>
            </a:r>
            <a:br>
              <a:rPr lang="fr-CA"/>
            </a:br>
            <a:r>
              <a:rPr lang="fr-CA"/>
              <a:t> ouille, ail, aille, </a:t>
            </a:r>
            <a:r>
              <a:rPr lang="fr-CA" err="1"/>
              <a:t>euil</a:t>
            </a:r>
            <a:r>
              <a:rPr lang="fr-CA"/>
              <a:t>, </a:t>
            </a:r>
            <a:r>
              <a:rPr lang="fr-CA" err="1"/>
              <a:t>euille</a:t>
            </a:r>
            <a:r>
              <a:rPr lang="fr-CA"/>
              <a:t>, </a:t>
            </a:r>
            <a:r>
              <a:rPr lang="fr-CA" err="1"/>
              <a:t>eil</a:t>
            </a:r>
            <a:r>
              <a:rPr lang="fr-CA"/>
              <a:t>, </a:t>
            </a:r>
            <a:r>
              <a:rPr lang="fr-CA" err="1"/>
              <a:t>eille</a:t>
            </a:r>
            <a:r>
              <a:rPr lang="fr-CA"/>
              <a:t>, </a:t>
            </a:r>
            <a:r>
              <a:rPr lang="fr-CA" err="1"/>
              <a:t>ill</a:t>
            </a:r>
            <a:br>
              <a:rPr lang="fr-CA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/>
              <a:t>Il pleut, il m</a:t>
            </a:r>
            <a:r>
              <a:rPr lang="fr-CA" sz="2800" u="sng">
                <a:solidFill>
                  <a:srgbClr val="FF0000"/>
                </a:solidFill>
              </a:rPr>
              <a:t>ouille</a:t>
            </a:r>
            <a:r>
              <a:rPr lang="fr-CA" sz="2800"/>
              <a:t>, c’est la fête de la gren</a:t>
            </a:r>
            <a:r>
              <a:rPr lang="fr-CA" sz="2800" u="sng">
                <a:solidFill>
                  <a:srgbClr val="FF0000"/>
                </a:solidFill>
              </a:rPr>
              <a:t>ouille</a:t>
            </a:r>
            <a:r>
              <a:rPr lang="fr-CA" sz="2800"/>
              <a:t>.  Ella a pris son t</a:t>
            </a:r>
            <a:r>
              <a:rPr lang="fr-CA" sz="2800" u="sng">
                <a:solidFill>
                  <a:srgbClr val="FF0000"/>
                </a:solidFill>
              </a:rPr>
              <a:t>aille</a:t>
            </a:r>
            <a:r>
              <a:rPr lang="fr-CA" sz="2800"/>
              <a:t>-crayon et a t</a:t>
            </a:r>
            <a:r>
              <a:rPr lang="fr-CA" sz="2800" u="sng">
                <a:solidFill>
                  <a:srgbClr val="FF0000"/>
                </a:solidFill>
              </a:rPr>
              <a:t>aill</a:t>
            </a:r>
            <a:r>
              <a:rPr lang="fr-CA" sz="2800"/>
              <a:t>é son crayon.  Puis, elle a écrit une merv</a:t>
            </a:r>
            <a:r>
              <a:rPr lang="fr-CA" sz="2800" u="sng">
                <a:solidFill>
                  <a:srgbClr val="FF0000"/>
                </a:solidFill>
              </a:rPr>
              <a:t>eill</a:t>
            </a:r>
            <a:r>
              <a:rPr lang="fr-CA" sz="2800"/>
              <a:t>euse histoire sur une f</a:t>
            </a:r>
            <a:r>
              <a:rPr lang="fr-CA" sz="2800" u="sng">
                <a:solidFill>
                  <a:srgbClr val="FF0000"/>
                </a:solidFill>
              </a:rPr>
              <a:t>euille</a:t>
            </a:r>
            <a:r>
              <a:rPr lang="fr-CA" sz="2800"/>
              <a:t> de br</a:t>
            </a:r>
            <a:r>
              <a:rPr lang="fr-CA" sz="2800" u="sng">
                <a:solidFill>
                  <a:srgbClr val="FF0000"/>
                </a:solidFill>
              </a:rPr>
              <a:t>ouill</a:t>
            </a:r>
            <a:r>
              <a:rPr lang="fr-CA" sz="2800"/>
              <a:t>on.  </a:t>
            </a:r>
          </a:p>
          <a:p>
            <a:r>
              <a:rPr lang="fr-CA" sz="2800"/>
              <a:t>Elle avait somm</a:t>
            </a:r>
            <a:r>
              <a:rPr lang="fr-CA" sz="2800" u="sng">
                <a:solidFill>
                  <a:srgbClr val="FF0000"/>
                </a:solidFill>
              </a:rPr>
              <a:t>eil</a:t>
            </a:r>
            <a:r>
              <a:rPr lang="fr-CA" sz="2800"/>
              <a:t>, donc elle est partie se coucher.  À son rév</a:t>
            </a:r>
            <a:r>
              <a:rPr lang="fr-CA" sz="2800" u="sng">
                <a:solidFill>
                  <a:srgbClr val="FF0000"/>
                </a:solidFill>
              </a:rPr>
              <a:t>eil</a:t>
            </a:r>
            <a:r>
              <a:rPr lang="fr-CA" sz="2800"/>
              <a:t>, elle a vu une ab</a:t>
            </a:r>
            <a:r>
              <a:rPr lang="fr-CA" sz="2800" u="sng">
                <a:solidFill>
                  <a:srgbClr val="FF0000"/>
                </a:solidFill>
              </a:rPr>
              <a:t>eille</a:t>
            </a:r>
            <a:r>
              <a:rPr lang="fr-CA" sz="2800"/>
              <a:t> poursuivre une corn</a:t>
            </a:r>
            <a:r>
              <a:rPr lang="fr-CA" sz="2800" u="sng">
                <a:solidFill>
                  <a:srgbClr val="FF0000"/>
                </a:solidFill>
              </a:rPr>
              <a:t>eille</a:t>
            </a:r>
            <a:r>
              <a:rPr lang="fr-CA" sz="2800"/>
              <a:t> vers le sol</a:t>
            </a:r>
            <a:r>
              <a:rPr lang="fr-CA" sz="2800" u="sng">
                <a:solidFill>
                  <a:srgbClr val="FF0000"/>
                </a:solidFill>
              </a:rPr>
              <a:t>eil</a:t>
            </a:r>
            <a:r>
              <a:rPr lang="fr-CA" sz="2800"/>
              <a:t> br</a:t>
            </a:r>
            <a:r>
              <a:rPr lang="fr-CA" sz="2800" u="sng">
                <a:solidFill>
                  <a:srgbClr val="FF0000"/>
                </a:solidFill>
              </a:rPr>
              <a:t>ill</a:t>
            </a:r>
            <a:r>
              <a:rPr lang="fr-CA" sz="2800"/>
              <a:t>ant.  </a:t>
            </a:r>
          </a:p>
          <a:p>
            <a:r>
              <a:rPr lang="fr-CA" sz="2800"/>
              <a:t>La fin</a:t>
            </a:r>
            <a:endParaRPr lang="en-US" sz="2800"/>
          </a:p>
          <a:p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44850" y="3593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764171"/>
          </a:xfrm>
        </p:spPr>
        <p:txBody>
          <a:bodyPr>
            <a:normAutofit fontScale="90000"/>
          </a:bodyPr>
          <a:lstStyle/>
          <a:p>
            <a:r>
              <a:rPr lang="en-US" sz="4000" spc="-10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Les rimes (</a:t>
            </a:r>
            <a:r>
              <a:rPr lang="en-US" spc="-10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rhymes)</a:t>
            </a:r>
            <a:br>
              <a:rPr lang="en-US" spc="-10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spc="-10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Mots qui se </a:t>
            </a:r>
            <a:r>
              <a:rPr lang="en-US" sz="4000" spc="-10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terminent</a:t>
            </a:r>
            <a:r>
              <a:rPr lang="en-US" sz="4000" spc="-10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 avec le son </a:t>
            </a:r>
            <a:r>
              <a:rPr lang="en-US" sz="4000" u="sng" spc="-100">
                <a:solidFill>
                  <a:srgbClr val="FF00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é</a:t>
            </a:r>
            <a:endParaRPr lang="en-US" sz="4000" u="sng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962399"/>
            <a:ext cx="8158690" cy="171558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sz="35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le message de la semaine, </a:t>
            </a:r>
            <a:r>
              <a:rPr lang="en-US" sz="3500" spc="8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trouve</a:t>
            </a:r>
            <a:r>
              <a:rPr lang="en-US" sz="35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mots qui </a:t>
            </a:r>
            <a:r>
              <a:rPr lang="en-US" sz="3500" spc="8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riment</a:t>
            </a:r>
            <a:r>
              <a:rPr lang="en-US" sz="35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avec le mot </a:t>
            </a:r>
            <a:r>
              <a:rPr lang="en-US" sz="3500" b="1" u="sng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passé.</a:t>
            </a:r>
          </a:p>
          <a:p>
            <a:pPr>
              <a:spcBef>
                <a:spcPts val="0"/>
              </a:spcBef>
            </a:pPr>
            <a:endParaRPr lang="en-US" sz="3400" spc="8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4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 the message, find words that rhyme with </a:t>
            </a:r>
            <a:r>
              <a:rPr lang="en-US" sz="3400" b="1" u="sng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passé</a:t>
            </a:r>
            <a:r>
              <a:rPr lang="en-US" sz="34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87800" y="7861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2903" y="1210492"/>
            <a:ext cx="8543108" cy="4832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/>
              <a:t>Bonjour les </a:t>
            </a:r>
            <a:r>
              <a:rPr lang="en-US" sz="2800" err="1"/>
              <a:t>amis</a:t>
            </a:r>
            <a:r>
              <a:rPr lang="en-US" sz="2800"/>
              <a:t>, </a:t>
            </a:r>
          </a:p>
          <a:p>
            <a:r>
              <a:rPr lang="en-US" sz="2800"/>
              <a:t>J</a:t>
            </a:r>
            <a:r>
              <a:rPr lang="fr-CA" sz="2800"/>
              <a:t>’espère que vous av</a:t>
            </a:r>
            <a:r>
              <a:rPr lang="fr-CA" sz="2800" u="sng">
                <a:solidFill>
                  <a:srgbClr val="FF0000"/>
                </a:solidFill>
              </a:rPr>
              <a:t>ez</a:t>
            </a:r>
            <a:r>
              <a:rPr lang="fr-CA" sz="2800"/>
              <a:t> pass</a:t>
            </a:r>
            <a:r>
              <a:rPr lang="fr-CA" sz="2800" u="sng">
                <a:solidFill>
                  <a:srgbClr val="FF0066"/>
                </a:solidFill>
              </a:rPr>
              <a:t>é</a:t>
            </a:r>
            <a:r>
              <a:rPr lang="fr-CA" sz="2800"/>
              <a:t> une belle fin de semaine. </a:t>
            </a:r>
          </a:p>
          <a:p>
            <a:r>
              <a:rPr lang="fr-CA" sz="2800"/>
              <a:t>Hier, je suis all</a:t>
            </a:r>
            <a:r>
              <a:rPr lang="fr-CA" sz="2800" u="sng">
                <a:solidFill>
                  <a:srgbClr val="FF0000"/>
                </a:solidFill>
              </a:rPr>
              <a:t>ée</a:t>
            </a:r>
            <a:r>
              <a:rPr lang="fr-CA" sz="2800"/>
              <a:t> march</a:t>
            </a:r>
            <a:r>
              <a:rPr lang="fr-CA" sz="2800" u="sng">
                <a:solidFill>
                  <a:srgbClr val="FF0000"/>
                </a:solidFill>
              </a:rPr>
              <a:t>er</a:t>
            </a:r>
            <a:r>
              <a:rPr lang="fr-CA" sz="2800"/>
              <a:t> sur le senti</a:t>
            </a:r>
            <a:r>
              <a:rPr lang="fr-CA" sz="2800" u="sng">
                <a:solidFill>
                  <a:srgbClr val="FF0000"/>
                </a:solidFill>
              </a:rPr>
              <a:t>er</a:t>
            </a:r>
            <a:r>
              <a:rPr lang="fr-CA" sz="2800">
                <a:solidFill>
                  <a:srgbClr val="FF0000"/>
                </a:solidFill>
              </a:rPr>
              <a:t> </a:t>
            </a:r>
            <a:r>
              <a:rPr lang="fr-CA" sz="2800"/>
              <a:t>près de l’école intermédiaire.  C’était très amusant.  J’ai vu des canards qui nageaient dans la rivière.  </a:t>
            </a:r>
          </a:p>
          <a:p>
            <a:r>
              <a:rPr lang="fr-CA" sz="2800"/>
              <a:t>Madame </a:t>
            </a:r>
            <a:r>
              <a:rPr lang="fr-CA" sz="2800" err="1"/>
              <a:t>Ravn</a:t>
            </a:r>
            <a:r>
              <a:rPr lang="fr-CA" sz="2800"/>
              <a:t> est all</a:t>
            </a:r>
            <a:r>
              <a:rPr lang="fr-CA" sz="2800" u="sng">
                <a:solidFill>
                  <a:srgbClr val="FF0000"/>
                </a:solidFill>
              </a:rPr>
              <a:t>ée</a:t>
            </a:r>
            <a:r>
              <a:rPr lang="fr-CA" sz="2800"/>
              <a:t> faire de la bicyclette avec ces enfants.  Ils ont vu une grande ligne de personnes qui attendaient pour rentr</a:t>
            </a:r>
            <a:r>
              <a:rPr lang="fr-CA" sz="2800" u="sng">
                <a:solidFill>
                  <a:srgbClr val="FF0000"/>
                </a:solidFill>
              </a:rPr>
              <a:t>er</a:t>
            </a:r>
            <a:r>
              <a:rPr lang="fr-CA" sz="2800"/>
              <a:t> au Dollarama.  </a:t>
            </a:r>
          </a:p>
          <a:p>
            <a:r>
              <a:rPr lang="fr-CA" sz="2800"/>
              <a:t>Madame </a:t>
            </a:r>
            <a:r>
              <a:rPr lang="fr-CA" sz="2800" err="1"/>
              <a:t>DeWinter</a:t>
            </a:r>
            <a:r>
              <a:rPr lang="fr-CA" sz="2800"/>
              <a:t> est all</a:t>
            </a:r>
            <a:r>
              <a:rPr lang="fr-CA" sz="2800" u="sng">
                <a:solidFill>
                  <a:srgbClr val="FF0000"/>
                </a:solidFill>
              </a:rPr>
              <a:t>ée</a:t>
            </a:r>
            <a:r>
              <a:rPr lang="fr-CA" sz="2800" u="sng"/>
              <a:t> </a:t>
            </a:r>
            <a:r>
              <a:rPr lang="fr-CA" sz="2800"/>
              <a:t>faire des courses avec son mari.  Elle a vu des amis au magasin.  </a:t>
            </a:r>
          </a:p>
          <a:p>
            <a:r>
              <a:rPr lang="fr-CA" sz="2800"/>
              <a:t>Et toi, qu’est-ce que tu as fait en fin de semaine?</a:t>
            </a:r>
            <a:endParaRPr lang="en-US" sz="280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4359" y="7231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168435"/>
            <a:ext cx="9609666" cy="2185852"/>
          </a:xfrm>
        </p:spPr>
        <p:txBody>
          <a:bodyPr>
            <a:noAutofit/>
          </a:bodyPr>
          <a:lstStyle/>
          <a:p>
            <a:r>
              <a:rPr lang="fr-CA" sz="9600"/>
              <a:t>Au revoir les copains!</a:t>
            </a:r>
            <a:endParaRPr lang="en-US" sz="96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9095" y="1328782"/>
            <a:ext cx="10105972" cy="3335869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/>
              <a:t>https://www.youtube.com/watch?v=MjxRf0pJaAg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6016" y="7263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6ADCB8E30304D94D35FFC81045FD1" ma:contentTypeVersion="4" ma:contentTypeDescription="Create a new document." ma:contentTypeScope="" ma:versionID="1527d2d8016f8fa85fac0c3e683e0574">
  <xsd:schema xmlns:xsd="http://www.w3.org/2001/XMLSchema" xmlns:xs="http://www.w3.org/2001/XMLSchema" xmlns:p="http://schemas.microsoft.com/office/2006/metadata/properties" xmlns:ns2="f62f032f-8b20-466d-aa04-b7669917a881" xmlns:ns3="e434df0c-6b0c-4777-b414-5b538e35a899" targetNamespace="http://schemas.microsoft.com/office/2006/metadata/properties" ma:root="true" ma:fieldsID="4c75aac656849081e349c26d29ee987c" ns2:_="" ns3:_="">
    <xsd:import namespace="f62f032f-8b20-466d-aa04-b7669917a881"/>
    <xsd:import namespace="e434df0c-6b0c-4777-b414-5b538e35a8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f032f-8b20-466d-aa04-b7669917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4df0c-6b0c-4777-b414-5b538e35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D693C1-8FF0-47C9-AE67-95CDCE7344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586971-555F-48C7-8F4B-649B7DA9BBAE}">
  <ds:schemaRefs>
    <ds:schemaRef ds:uri="e434df0c-6b0c-4777-b414-5b538e35a89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62f032f-8b20-466d-aa04-b7669917a88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764367-5EE6-4231-A5EE-B4971125AA13}">
  <ds:schemaRefs>
    <ds:schemaRef ds:uri="e434df0c-6b0c-4777-b414-5b538e35a899"/>
    <ds:schemaRef ds:uri="f62f032f-8b20-466d-aa04-b7669917a8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</TotalTime>
  <Words>136</Words>
  <Application>Microsoft Office PowerPoint</Application>
  <PresentationFormat>Grand écran</PresentationFormat>
  <Paragraphs>23</Paragraphs>
  <Slides>6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Word Work </vt:lpstr>
      <vt:lpstr>Trouves les sons   ouille, ail, aille, euil, euille, eil, eille, ill </vt:lpstr>
      <vt:lpstr>Trouves les sons   ouille, ail, aille, euil, euille, eil, eille, ill </vt:lpstr>
      <vt:lpstr>Les rimes (rhymes) Mots qui se terminent avec le son é</vt:lpstr>
      <vt:lpstr>Présentation PowerPoint</vt:lpstr>
      <vt:lpstr>Au revoir les copains!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de la semaine</dc:title>
  <dc:creator>Frenette-LaRush, Sylvie (ASD-S)</dc:creator>
  <cp:lastModifiedBy>Ravn, Jodi (ASD-S)</cp:lastModifiedBy>
  <cp:revision>3</cp:revision>
  <dcterms:created xsi:type="dcterms:W3CDTF">2020-04-25T23:15:15Z</dcterms:created>
  <dcterms:modified xsi:type="dcterms:W3CDTF">2020-05-03T15:04:44Z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0x0101005FE6ADCB8E30304D94D35FFC81045FD1</vt:lpwstr>
  </property>
</Properties>
</file>