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5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r-FR"/>
              <a:t>Modifiez le style du titre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5/9/2020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5/9/2020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57300"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33864" y="2909102"/>
            <a:ext cx="4800600" cy="29963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5/9/2020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5/9/2020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5/9/2020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media" Target="../media/media1.m4a"/><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audio" Target="../media/media1.m4a"/></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audio" Target="../media/media2.m4a"/><Relationship Id="rId11" Type="http://schemas.openxmlformats.org/officeDocument/2006/relationships/hyperlink" Target="https://pixabay.com/en/eggs-easter-easter-eggs-flowers-669235/" TargetMode="External"/><Relationship Id="rId5" Type="http://schemas.microsoft.com/office/2007/relationships/media" Target="../media/media2.m4a"/><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media" Target="../media/media3.m4a"/><Relationship Id="rId13" Type="http://schemas.openxmlformats.org/officeDocument/2006/relationships/image" Target="../media/image5.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4.jpg"/><Relationship Id="rId2" Type="http://schemas.openxmlformats.org/officeDocument/2006/relationships/tags" Target="../tags/tag10.xml"/><Relationship Id="rId16" Type="http://schemas.openxmlformats.org/officeDocument/2006/relationships/image" Target="../media/image1.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xml"/><Relationship Id="rId5" Type="http://schemas.openxmlformats.org/officeDocument/2006/relationships/tags" Target="../tags/tag13.xml"/><Relationship Id="rId15" Type="http://schemas.openxmlformats.org/officeDocument/2006/relationships/hyperlink" Target="https://pixabay.com/en/eggs-easter-easter-eggs-flowers-669235/" TargetMode="External"/><Relationship Id="rId10" Type="http://schemas.openxmlformats.org/officeDocument/2006/relationships/tags" Target="../tags/tag16.xml"/><Relationship Id="rId4" Type="http://schemas.openxmlformats.org/officeDocument/2006/relationships/tags" Target="../tags/tag12.xml"/><Relationship Id="rId9" Type="http://schemas.openxmlformats.org/officeDocument/2006/relationships/audio" Target="../media/media3.m4a"/><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8.png"/><Relationship Id="rId3" Type="http://schemas.openxmlformats.org/officeDocument/2006/relationships/tags" Target="../tags/tag19.xml"/><Relationship Id="rId7" Type="http://schemas.openxmlformats.org/officeDocument/2006/relationships/audio" Target="../media/media4.m4a"/><Relationship Id="rId12"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media" Target="../media/media4.m4a"/><Relationship Id="rId11" Type="http://schemas.openxmlformats.org/officeDocument/2006/relationships/hyperlink" Target="https://minecraft.gamepedia.com/The_Player" TargetMode="External"/><Relationship Id="rId5" Type="http://schemas.openxmlformats.org/officeDocument/2006/relationships/tags" Target="../tags/tag21.xml"/><Relationship Id="rId15" Type="http://schemas.openxmlformats.org/officeDocument/2006/relationships/image" Target="../media/image1.png"/><Relationship Id="rId10" Type="http://schemas.openxmlformats.org/officeDocument/2006/relationships/image" Target="../media/image6.jpg"/><Relationship Id="rId4" Type="http://schemas.openxmlformats.org/officeDocument/2006/relationships/tags" Target="../tags/tag20.xml"/><Relationship Id="rId9" Type="http://schemas.openxmlformats.org/officeDocument/2006/relationships/slideLayout" Target="../slideLayouts/slideLayout8.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tags" Target="../tags/tag25.xml"/><Relationship Id="rId7" Type="http://schemas.openxmlformats.org/officeDocument/2006/relationships/audio" Target="../media/media5.m4a"/><Relationship Id="rId12"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media" Target="../media/media5.m4a"/><Relationship Id="rId11" Type="http://schemas.openxmlformats.org/officeDocument/2006/relationships/image" Target="../media/image7.png"/><Relationship Id="rId5" Type="http://schemas.openxmlformats.org/officeDocument/2006/relationships/tags" Target="../tags/tag27.xml"/><Relationship Id="rId10" Type="http://schemas.openxmlformats.org/officeDocument/2006/relationships/image" Target="../media/image5.png"/><Relationship Id="rId4" Type="http://schemas.openxmlformats.org/officeDocument/2006/relationships/tags" Target="../tags/tag26.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microsoft.com/office/2007/relationships/media" Target="../media/media6.m4a"/><Relationship Id="rId13" Type="http://schemas.openxmlformats.org/officeDocument/2006/relationships/image" Target="../media/image5.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8.png"/><Relationship Id="rId17" Type="http://schemas.openxmlformats.org/officeDocument/2006/relationships/image" Target="../media/image1.png"/><Relationship Id="rId2" Type="http://schemas.openxmlformats.org/officeDocument/2006/relationships/tags" Target="../tags/tag29.xml"/><Relationship Id="rId16" Type="http://schemas.openxmlformats.org/officeDocument/2006/relationships/image" Target="../media/image12.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0.PNG"/><Relationship Id="rId5" Type="http://schemas.openxmlformats.org/officeDocument/2006/relationships/tags" Target="../tags/tag32.xml"/><Relationship Id="rId15" Type="http://schemas.openxmlformats.org/officeDocument/2006/relationships/image" Target="../media/image11.png"/><Relationship Id="rId10" Type="http://schemas.openxmlformats.org/officeDocument/2006/relationships/slideLayout" Target="../slideLayouts/slideLayout7.xml"/><Relationship Id="rId4" Type="http://schemas.openxmlformats.org/officeDocument/2006/relationships/tags" Target="../tags/tag31.xml"/><Relationship Id="rId9" Type="http://schemas.openxmlformats.org/officeDocument/2006/relationships/audio" Target="../media/media6.m4a"/><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7.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8.xml"/><Relationship Id="rId5" Type="http://schemas.openxmlformats.org/officeDocument/2006/relationships/audio" Target="../media/media7.m4a"/><Relationship Id="rId4" Type="http://schemas.microsoft.com/office/2007/relationships/media" Target="../media/media7.m4a"/><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56C9E-A062-465B-A70E-3D7EDC47281F}"/>
              </a:ext>
            </a:extLst>
          </p:cNvPr>
          <p:cNvSpPr>
            <a:spLocks noGrp="1"/>
          </p:cNvSpPr>
          <p:nvPr>
            <p:ph type="ctrTitle"/>
            <p:custDataLst>
              <p:tags r:id="rId1"/>
            </p:custDataLst>
          </p:nvPr>
        </p:nvSpPr>
        <p:spPr/>
        <p:txBody>
          <a:bodyPr/>
          <a:lstStyle/>
          <a:p>
            <a:r>
              <a:rPr lang="fr-CA" dirty="0"/>
              <a:t>Steve </a:t>
            </a:r>
            <a:br>
              <a:rPr lang="fr-CA" dirty="0"/>
            </a:br>
            <a:r>
              <a:rPr lang="fr-CA" sz="4400" dirty="0"/>
              <a:t>Partie 2</a:t>
            </a:r>
            <a:endParaRPr lang="en-CA" sz="4400" dirty="0"/>
          </a:p>
        </p:txBody>
      </p:sp>
      <p:sp>
        <p:nvSpPr>
          <p:cNvPr id="3" name="Sous-titre 2">
            <a:extLst>
              <a:ext uri="{FF2B5EF4-FFF2-40B4-BE49-F238E27FC236}">
                <a16:creationId xmlns:a16="http://schemas.microsoft.com/office/drawing/2014/main" id="{F1031710-DFEF-4250-950D-A5C6108656D2}"/>
              </a:ext>
            </a:extLst>
          </p:cNvPr>
          <p:cNvSpPr>
            <a:spLocks noGrp="1"/>
          </p:cNvSpPr>
          <p:nvPr>
            <p:ph type="subTitle" idx="1"/>
            <p:custDataLst>
              <p:tags r:id="rId2"/>
            </p:custDataLst>
          </p:nvPr>
        </p:nvSpPr>
        <p:spPr>
          <a:xfrm>
            <a:off x="1772817" y="5979196"/>
            <a:ext cx="9069354" cy="742279"/>
          </a:xfrm>
        </p:spPr>
        <p:txBody>
          <a:bodyPr>
            <a:normAutofit fontScale="92500" lnSpcReduction="10000"/>
          </a:bodyPr>
          <a:lstStyle/>
          <a:p>
            <a:r>
              <a:rPr lang="fr-CA" dirty="0"/>
              <a:t>Auteur: madame </a:t>
            </a:r>
            <a:r>
              <a:rPr lang="fr-CA" dirty="0" err="1"/>
              <a:t>ravn</a:t>
            </a:r>
            <a:r>
              <a:rPr lang="fr-CA" dirty="0"/>
              <a:t> et Pépite le poulpe</a:t>
            </a:r>
          </a:p>
          <a:p>
            <a:r>
              <a:rPr lang="fr-CA" dirty="0"/>
              <a:t>Illustrateurs: William et Louis</a:t>
            </a:r>
            <a:endParaRPr lang="en-CA" dirty="0"/>
          </a:p>
        </p:txBody>
      </p:sp>
      <p:pic>
        <p:nvPicPr>
          <p:cNvPr id="4" name="1">
            <a:hlinkClick r:id="" action="ppaction://media"/>
            <a:extLst>
              <a:ext uri="{FF2B5EF4-FFF2-40B4-BE49-F238E27FC236}">
                <a16:creationId xmlns:a16="http://schemas.microsoft.com/office/drawing/2014/main" id="{F72E384E-F2BC-4466-BDB1-BE82577AF3D9}"/>
              </a:ext>
            </a:extLst>
          </p:cNvPr>
          <p:cNvPicPr>
            <a:picLocks noChangeAspect="1"/>
          </p:cNvPicPr>
          <p:nvPr>
            <a:audioFile r:link="rId4"/>
            <p:custDataLst>
              <p:tags r:id="rId5"/>
            </p:custDataLst>
            <p:extLst>
              <p:ext uri="{DAA4B4D4-6D71-4841-9C94-3DE7FCFB9230}">
                <p14:media xmlns:p14="http://schemas.microsoft.com/office/powerpoint/2010/main" r:embed="rId3"/>
              </p:ext>
            </p:extLst>
          </p:nvPr>
        </p:nvPicPr>
        <p:blipFill>
          <a:blip r:embed="rId7"/>
          <a:stretch>
            <a:fillRect/>
          </a:stretch>
        </p:blipFill>
        <p:spPr>
          <a:xfrm>
            <a:off x="5932932" y="1059824"/>
            <a:ext cx="609600" cy="609600"/>
          </a:xfrm>
          <a:prstGeom prst="rect">
            <a:avLst/>
          </a:prstGeom>
        </p:spPr>
      </p:pic>
    </p:spTree>
    <p:extLst>
      <p:ext uri="{BB962C8B-B14F-4D97-AF65-F5344CB8AC3E}">
        <p14:creationId xmlns:p14="http://schemas.microsoft.com/office/powerpoint/2010/main" val="13756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C65A43C-3BCE-41C3-97FD-BEE71C6C2ED9}"/>
              </a:ext>
            </a:extLst>
          </p:cNvPr>
          <p:cNvSpPr>
            <a:spLocks noGrp="1"/>
          </p:cNvSpPr>
          <p:nvPr>
            <p:ph type="body" sz="half" idx="2"/>
            <p:custDataLst>
              <p:tags r:id="rId1"/>
            </p:custDataLst>
          </p:nvPr>
        </p:nvSpPr>
        <p:spPr>
          <a:xfrm>
            <a:off x="8253080" y="940149"/>
            <a:ext cx="3092115" cy="5293945"/>
          </a:xfrm>
        </p:spPr>
        <p:txBody>
          <a:bodyPr>
            <a:normAutofit/>
          </a:bodyPr>
          <a:lstStyle/>
          <a:p>
            <a:r>
              <a:rPr lang="fr-CA" sz="2400" dirty="0"/>
              <a:t>Nous avons laissé notre héros, Steve, à la toilette avec un œuf mystérieux qui est éclos! L’animal est sorti et courrait vers Steve. </a:t>
            </a:r>
          </a:p>
          <a:p>
            <a:r>
              <a:rPr lang="fr-CA" sz="2400" dirty="0"/>
              <a:t>Oh, là, là ! Quelle horreur ! Est-ce que l’animal attaquera Steve?</a:t>
            </a:r>
          </a:p>
          <a:p>
            <a:endParaRPr lang="fr-CA" sz="2400" dirty="0"/>
          </a:p>
          <a:p>
            <a:endParaRPr lang="en-CA" sz="2400" dirty="0"/>
          </a:p>
        </p:txBody>
      </p:sp>
      <p:pic>
        <p:nvPicPr>
          <p:cNvPr id="5" name="Espace réservé du contenu 4">
            <a:extLst>
              <a:ext uri="{FF2B5EF4-FFF2-40B4-BE49-F238E27FC236}">
                <a16:creationId xmlns:a16="http://schemas.microsoft.com/office/drawing/2014/main" id="{2625F4EA-A8E9-4D3E-BF2A-7D7AA90A3BE1}"/>
              </a:ext>
            </a:extLst>
          </p:cNvPr>
          <p:cNvPicPr>
            <a:picLocks noGrp="1" noChangeAspect="1"/>
          </p:cNvPicPr>
          <p:nvPr>
            <p:ph idx="1"/>
            <p:custDataLst>
              <p:tags r:id="rId2"/>
            </p:custDataLst>
          </p:nvPr>
        </p:nvPicPr>
        <p:blipFill>
          <a:blip r:embed="rId9"/>
          <a:stretch>
            <a:fillRect/>
          </a:stretch>
        </p:blipFill>
        <p:spPr>
          <a:xfrm>
            <a:off x="386154" y="1158240"/>
            <a:ext cx="6906361" cy="4551680"/>
          </a:xfrm>
          <a:prstGeom prst="rect">
            <a:avLst/>
          </a:prstGeom>
        </p:spPr>
      </p:pic>
      <p:pic>
        <p:nvPicPr>
          <p:cNvPr id="6" name="Espace réservé du contenu 4">
            <a:extLst>
              <a:ext uri="{FF2B5EF4-FFF2-40B4-BE49-F238E27FC236}">
                <a16:creationId xmlns:a16="http://schemas.microsoft.com/office/drawing/2014/main" id="{18A491B9-E94C-4D12-8ACF-2C9EE15CF940}"/>
              </a:ext>
            </a:extLst>
          </p:cNvPr>
          <p:cNvPicPr>
            <a:picLocks noChangeAspect="1"/>
          </p:cNvPicPr>
          <p:nvPr>
            <p:custDataLst>
              <p:tags r:id="rId3"/>
            </p:custDataLst>
          </p:nvPr>
        </p:nvPicPr>
        <p:blipFill rotWithShape="1">
          <a:blip r:embed="rId10">
            <a:extLst>
              <a:ext uri="{837473B0-CC2E-450A-ABE3-18F120FF3D39}">
                <a1611:picAttrSrcUrl xmlns:a1611="http://schemas.microsoft.com/office/drawing/2016/11/main" r:id="rId11"/>
              </a:ext>
            </a:extLst>
          </a:blip>
          <a:srcRect r="2" b="6697"/>
          <a:stretch/>
        </p:blipFill>
        <p:spPr>
          <a:xfrm rot="4868036">
            <a:off x="4536958" y="1474876"/>
            <a:ext cx="755315" cy="704744"/>
          </a:xfrm>
          <a:prstGeom prst="rect">
            <a:avLst/>
          </a:prstGeom>
        </p:spPr>
      </p:pic>
      <p:sp>
        <p:nvSpPr>
          <p:cNvPr id="7" name="ZoneTexte 6">
            <a:extLst>
              <a:ext uri="{FF2B5EF4-FFF2-40B4-BE49-F238E27FC236}">
                <a16:creationId xmlns:a16="http://schemas.microsoft.com/office/drawing/2014/main" id="{AE58F466-4C6B-4933-8779-DB5616D48747}"/>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en-CA"/>
          </a:p>
        </p:txBody>
      </p:sp>
      <p:pic>
        <p:nvPicPr>
          <p:cNvPr id="8" name="2">
            <a:hlinkClick r:id="" action="ppaction://media"/>
            <a:extLst>
              <a:ext uri="{FF2B5EF4-FFF2-40B4-BE49-F238E27FC236}">
                <a16:creationId xmlns:a16="http://schemas.microsoft.com/office/drawing/2014/main" id="{3731B488-38ED-4846-A65B-CC471A2D6ED7}"/>
              </a:ext>
            </a:extLst>
          </p:cNvPr>
          <p:cNvPicPr>
            <a:picLocks noChangeAspect="1"/>
          </p:cNvPicPr>
          <p:nvPr>
            <a:audioFile r:link="rId6"/>
            <p:custDataLst>
              <p:tags r:id="rId7"/>
            </p:custDataLst>
            <p:extLst>
              <p:ext uri="{DAA4B4D4-6D71-4841-9C94-3DE7FCFB9230}">
                <p14:media xmlns:p14="http://schemas.microsoft.com/office/powerpoint/2010/main" r:embed="rId5"/>
              </p:ext>
            </p:extLst>
          </p:nvPr>
        </p:nvPicPr>
        <p:blipFill>
          <a:blip r:embed="rId12"/>
          <a:stretch>
            <a:fillRect/>
          </a:stretch>
        </p:blipFill>
        <p:spPr>
          <a:xfrm>
            <a:off x="9199697" y="319106"/>
            <a:ext cx="609600" cy="609600"/>
          </a:xfrm>
          <a:prstGeom prst="rect">
            <a:avLst/>
          </a:prstGeom>
        </p:spPr>
      </p:pic>
    </p:spTree>
    <p:extLst>
      <p:ext uri="{BB962C8B-B14F-4D97-AF65-F5344CB8AC3E}">
        <p14:creationId xmlns:p14="http://schemas.microsoft.com/office/powerpoint/2010/main" val="111771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6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9E993AB-B61A-4D03-87DE-B4B19FC1A3EC}"/>
              </a:ext>
            </a:extLst>
          </p:cNvPr>
          <p:cNvPicPr>
            <a:picLocks noChangeAspect="1"/>
          </p:cNvPicPr>
          <p:nvPr>
            <p:custDataLst>
              <p:tags r:id="rId1"/>
            </p:custDataLst>
          </p:nvPr>
        </p:nvPicPr>
        <p:blipFill rotWithShape="1">
          <a:blip r:embed="rId12"/>
          <a:srcRect l="26833" r="37782"/>
          <a:stretch/>
        </p:blipFill>
        <p:spPr>
          <a:xfrm>
            <a:off x="7338646" y="10"/>
            <a:ext cx="4853354" cy="6857990"/>
          </a:xfrm>
          <a:prstGeom prst="rect">
            <a:avLst/>
          </a:prstGeom>
        </p:spPr>
      </p:pic>
      <p:sp>
        <p:nvSpPr>
          <p:cNvPr id="10"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contenu 2">
            <a:extLst>
              <a:ext uri="{FF2B5EF4-FFF2-40B4-BE49-F238E27FC236}">
                <a16:creationId xmlns:a16="http://schemas.microsoft.com/office/drawing/2014/main" id="{AEEDB0E2-E66E-4A0E-A163-56A35784C852}"/>
              </a:ext>
            </a:extLst>
          </p:cNvPr>
          <p:cNvSpPr>
            <a:spLocks noGrp="1"/>
          </p:cNvSpPr>
          <p:nvPr>
            <p:ph idx="1"/>
            <p:custDataLst>
              <p:tags r:id="rId4"/>
            </p:custDataLst>
          </p:nvPr>
        </p:nvSpPr>
        <p:spPr>
          <a:xfrm>
            <a:off x="856755" y="1632204"/>
            <a:ext cx="6015897" cy="3593591"/>
          </a:xfrm>
        </p:spPr>
        <p:txBody>
          <a:bodyPr>
            <a:noAutofit/>
          </a:bodyPr>
          <a:lstStyle/>
          <a:p>
            <a:pPr marL="0" indent="0">
              <a:buNone/>
            </a:pPr>
            <a:r>
              <a:rPr lang="fr-CA" sz="2400" dirty="0"/>
              <a:t>Mais, non! Steve découvrait rapidement que le petit animal est mignon et doux même pour un dragon. Oui, hors de l’œuf est sorti un bébé dragon. Avec le dragon entre ses bras, Steve a remarqué qu’il y avait un deuxième et un troisième œuf à l’intérieur de l’œuf original. Tout à coup, Steve a entendu deux autres craques! Et pour la deuxième fois en deux minutes, deux autres animaux courraient vers Steve. </a:t>
            </a:r>
            <a:endParaRPr lang="en-CA" sz="2400" dirty="0"/>
          </a:p>
        </p:txBody>
      </p:sp>
      <p:pic>
        <p:nvPicPr>
          <p:cNvPr id="8" name="Picture 2" descr="Dragon - Free animals icons">
            <a:extLst>
              <a:ext uri="{FF2B5EF4-FFF2-40B4-BE49-F238E27FC236}">
                <a16:creationId xmlns:a16="http://schemas.microsoft.com/office/drawing/2014/main" id="{888926AE-CD3D-485B-AB9A-6C47A889AA05}"/>
              </a:ext>
            </a:extLst>
          </p:cNvPr>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9492149" y="3648076"/>
            <a:ext cx="7810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9" name="Espace réservé du contenu 4">
            <a:extLst>
              <a:ext uri="{FF2B5EF4-FFF2-40B4-BE49-F238E27FC236}">
                <a16:creationId xmlns:a16="http://schemas.microsoft.com/office/drawing/2014/main" id="{C6885EB3-E981-42B3-88E6-5EC2B7C08E61}"/>
              </a:ext>
            </a:extLst>
          </p:cNvPr>
          <p:cNvPicPr>
            <a:picLocks noChangeAspect="1"/>
          </p:cNvPicPr>
          <p:nvPr>
            <p:custDataLst>
              <p:tags r:id="rId6"/>
            </p:custDataLst>
          </p:nvPr>
        </p:nvPicPr>
        <p:blipFill rotWithShape="1">
          <a:blip r:embed="rId14">
            <a:extLst>
              <a:ext uri="{837473B0-CC2E-450A-ABE3-18F120FF3D39}">
                <a1611:picAttrSrcUrl xmlns:a1611="http://schemas.microsoft.com/office/drawing/2016/11/main" r:id="rId15"/>
              </a:ext>
            </a:extLst>
          </a:blip>
          <a:srcRect r="2" b="6697"/>
          <a:stretch/>
        </p:blipFill>
        <p:spPr>
          <a:xfrm rot="4868036">
            <a:off x="11128258" y="3179851"/>
            <a:ext cx="755315" cy="704744"/>
          </a:xfrm>
          <a:prstGeom prst="rect">
            <a:avLst/>
          </a:prstGeom>
        </p:spPr>
      </p:pic>
      <p:sp>
        <p:nvSpPr>
          <p:cNvPr id="7" name="Rectangle 6">
            <a:extLst>
              <a:ext uri="{FF2B5EF4-FFF2-40B4-BE49-F238E27FC236}">
                <a16:creationId xmlns:a16="http://schemas.microsoft.com/office/drawing/2014/main" id="{A8353026-152F-4961-8103-ABD9C998F627}"/>
              </a:ext>
            </a:extLst>
          </p:cNvPr>
          <p:cNvSpPr/>
          <p:nvPr>
            <p:custDataLst>
              <p:tags r:id="rId7"/>
            </p:custDataLst>
          </p:nvPr>
        </p:nvSpPr>
        <p:spPr>
          <a:xfrm rot="19424236">
            <a:off x="6987960" y="1278494"/>
            <a:ext cx="5554726" cy="923330"/>
          </a:xfrm>
          <a:prstGeom prst="rect">
            <a:avLst/>
          </a:prstGeom>
          <a:noFill/>
        </p:spPr>
        <p:txBody>
          <a:bodyPr wrap="none" lIns="91440" tIns="45720" rIns="91440" bIns="45720">
            <a:spAutoFit/>
          </a:bodyPr>
          <a:lstStyle/>
          <a:p>
            <a:pPr algn="ctr"/>
            <a:r>
              <a:rPr lang="fr-F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Craque! Craque!</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1" name="3">
            <a:hlinkClick r:id="" action="ppaction://media"/>
            <a:extLst>
              <a:ext uri="{FF2B5EF4-FFF2-40B4-BE49-F238E27FC236}">
                <a16:creationId xmlns:a16="http://schemas.microsoft.com/office/drawing/2014/main" id="{4E570069-194F-4636-8DC4-5B8147E86FF0}"/>
              </a:ext>
            </a:extLst>
          </p:cNvPr>
          <p:cNvPicPr>
            <a:picLocks noChangeAspect="1"/>
          </p:cNvPicPr>
          <p:nvPr>
            <a:audioFile r:link="rId9"/>
            <p:custDataLst>
              <p:tags r:id="rId10"/>
            </p:custDataLst>
            <p:extLst>
              <p:ext uri="{DAA4B4D4-6D71-4841-9C94-3DE7FCFB9230}">
                <p14:media xmlns:p14="http://schemas.microsoft.com/office/powerpoint/2010/main" r:embed="rId8"/>
              </p:ext>
            </p:extLst>
          </p:nvPr>
        </p:nvPicPr>
        <p:blipFill>
          <a:blip r:embed="rId16"/>
          <a:stretch>
            <a:fillRect/>
          </a:stretch>
        </p:blipFill>
        <p:spPr>
          <a:xfrm>
            <a:off x="3559903" y="885171"/>
            <a:ext cx="609600" cy="609600"/>
          </a:xfrm>
          <a:prstGeom prst="rect">
            <a:avLst/>
          </a:prstGeom>
        </p:spPr>
      </p:pic>
    </p:spTree>
    <p:extLst>
      <p:ext uri="{BB962C8B-B14F-4D97-AF65-F5344CB8AC3E}">
        <p14:creationId xmlns:p14="http://schemas.microsoft.com/office/powerpoint/2010/main" val="424038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6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DCAC615-6E28-4DFF-B5BD-DFEF43653A89}"/>
              </a:ext>
            </a:extLst>
          </p:cNvPr>
          <p:cNvPicPr>
            <a:picLocks noChangeAspect="1"/>
          </p:cNvPicPr>
          <p:nvPr>
            <p:custDataLst>
              <p:tags r:id="rId1"/>
            </p:custDataLst>
          </p:nvPr>
        </p:nvPicPr>
        <p:blipFill>
          <a:blip r:embed="rId10">
            <a:extLst>
              <a:ext uri="{837473B0-CC2E-450A-ABE3-18F120FF3D39}">
                <a1611:picAttrSrcUrl xmlns:a1611="http://schemas.microsoft.com/office/drawing/2016/11/main" r:id="rId11"/>
              </a:ext>
            </a:extLst>
          </a:blip>
          <a:stretch>
            <a:fillRect/>
          </a:stretch>
        </p:blipFill>
        <p:spPr>
          <a:xfrm>
            <a:off x="438077" y="749711"/>
            <a:ext cx="7502736" cy="5627052"/>
          </a:xfrm>
          <a:prstGeom prst="rect">
            <a:avLst/>
          </a:prstGeom>
        </p:spPr>
      </p:pic>
      <p:sp>
        <p:nvSpPr>
          <p:cNvPr id="4" name="Espace réservé du texte 3">
            <a:extLst>
              <a:ext uri="{FF2B5EF4-FFF2-40B4-BE49-F238E27FC236}">
                <a16:creationId xmlns:a16="http://schemas.microsoft.com/office/drawing/2014/main" id="{BA8E9386-877D-47EB-98AA-4356565AA7EA}"/>
              </a:ext>
            </a:extLst>
          </p:cNvPr>
          <p:cNvSpPr>
            <a:spLocks noGrp="1"/>
          </p:cNvSpPr>
          <p:nvPr>
            <p:ph type="body" sz="half" idx="2"/>
            <p:custDataLst>
              <p:tags r:id="rId2"/>
            </p:custDataLst>
          </p:nvPr>
        </p:nvSpPr>
        <p:spPr>
          <a:xfrm>
            <a:off x="8235247" y="859489"/>
            <a:ext cx="3092115" cy="5685831"/>
          </a:xfrm>
        </p:spPr>
        <p:txBody>
          <a:bodyPr>
            <a:normAutofit/>
          </a:bodyPr>
          <a:lstStyle/>
          <a:p>
            <a:r>
              <a:rPr lang="fr-CA" sz="2400" dirty="0"/>
              <a:t>Soudainement, Steve avait deux animaux de plus entre ses bras. Les deux nouveaux lui frottaient ses joues avec leurs langues en disant, « Maman, maman.» Steve est maintenant la maman d’un dragon, d’une licorne et d’un extraterrestre! </a:t>
            </a:r>
            <a:endParaRPr lang="en-CA" sz="2400" dirty="0"/>
          </a:p>
        </p:txBody>
      </p:sp>
      <p:pic>
        <p:nvPicPr>
          <p:cNvPr id="2050" name="Picture 2" descr="1f984, unicorn icon">
            <a:extLst>
              <a:ext uri="{FF2B5EF4-FFF2-40B4-BE49-F238E27FC236}">
                <a16:creationId xmlns:a16="http://schemas.microsoft.com/office/drawing/2014/main" id="{951367D4-5152-4160-BF0A-54112B999DB4}"/>
              </a:ext>
            </a:extLst>
          </p:cNvPr>
          <p:cNvPicPr>
            <a:picLocks noGrp="1" noChangeAspect="1" noChangeArrowheads="1"/>
          </p:cNvPicPr>
          <p:nvPr>
            <p:ph idx="1"/>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3711988" y="2474086"/>
            <a:ext cx="954914" cy="95491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82D037AF-6D5F-426A-9B6F-43FBF9BF50CA}"/>
              </a:ext>
            </a:extLst>
          </p:cNvPr>
          <p:cNvPicPr>
            <a:picLocks noChangeAspect="1"/>
          </p:cNvPicPr>
          <p:nvPr>
            <p:custDataLst>
              <p:tags r:id="rId4"/>
            </p:custDataLst>
          </p:nvPr>
        </p:nvPicPr>
        <p:blipFill>
          <a:blip r:embed="rId13"/>
          <a:stretch>
            <a:fillRect/>
          </a:stretch>
        </p:blipFill>
        <p:spPr>
          <a:xfrm>
            <a:off x="1196493" y="2474086"/>
            <a:ext cx="812699" cy="812699"/>
          </a:xfrm>
          <a:prstGeom prst="rect">
            <a:avLst/>
          </a:prstGeom>
        </p:spPr>
      </p:pic>
      <p:pic>
        <p:nvPicPr>
          <p:cNvPr id="9" name="Picture 2" descr="Dragon - Free animals icons">
            <a:extLst>
              <a:ext uri="{FF2B5EF4-FFF2-40B4-BE49-F238E27FC236}">
                <a16:creationId xmlns:a16="http://schemas.microsoft.com/office/drawing/2014/main" id="{9FE7D813-66FC-41A1-829F-EC9B64D004CA}"/>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393539" y="2269748"/>
            <a:ext cx="1017037" cy="1017037"/>
          </a:xfrm>
          <a:prstGeom prst="rect">
            <a:avLst/>
          </a:prstGeom>
          <a:noFill/>
          <a:extLst>
            <a:ext uri="{909E8E84-426E-40DD-AFC4-6F175D3DCCD1}">
              <a14:hiddenFill xmlns:a14="http://schemas.microsoft.com/office/drawing/2010/main">
                <a:solidFill>
                  <a:srgbClr val="FFFFFF"/>
                </a:solidFill>
              </a14:hiddenFill>
            </a:ext>
          </a:extLst>
        </p:spPr>
      </p:pic>
      <p:pic>
        <p:nvPicPr>
          <p:cNvPr id="8" name="4">
            <a:hlinkClick r:id="" action="ppaction://media"/>
            <a:extLst>
              <a:ext uri="{FF2B5EF4-FFF2-40B4-BE49-F238E27FC236}">
                <a16:creationId xmlns:a16="http://schemas.microsoft.com/office/drawing/2014/main" id="{5C6B0997-3D52-4BCB-BA7F-8263C24FEE53}"/>
              </a:ext>
            </a:extLst>
          </p:cNvPr>
          <p:cNvPicPr>
            <a:picLocks noChangeAspect="1"/>
          </p:cNvPicPr>
          <p:nvPr>
            <a:audioFile r:link="rId7"/>
            <p:custDataLst>
              <p:tags r:id="rId8"/>
            </p:custDataLst>
            <p:extLst>
              <p:ext uri="{DAA4B4D4-6D71-4841-9C94-3DE7FCFB9230}">
                <p14:media xmlns:p14="http://schemas.microsoft.com/office/powerpoint/2010/main" r:embed="rId6"/>
              </p:ext>
            </p:extLst>
          </p:nvPr>
        </p:nvPicPr>
        <p:blipFill>
          <a:blip r:embed="rId15"/>
          <a:stretch>
            <a:fillRect/>
          </a:stretch>
        </p:blipFill>
        <p:spPr>
          <a:xfrm>
            <a:off x="9476505" y="140111"/>
            <a:ext cx="609600" cy="609600"/>
          </a:xfrm>
          <a:prstGeom prst="rect">
            <a:avLst/>
          </a:prstGeom>
        </p:spPr>
      </p:pic>
    </p:spTree>
    <p:extLst>
      <p:ext uri="{BB962C8B-B14F-4D97-AF65-F5344CB8AC3E}">
        <p14:creationId xmlns:p14="http://schemas.microsoft.com/office/powerpoint/2010/main" val="33484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9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3DD5FE3-DE83-460F-9DFE-D20AB5E18D29}"/>
              </a:ext>
            </a:extLst>
          </p:cNvPr>
          <p:cNvPicPr>
            <a:picLocks noGrp="1" noChangeAspect="1"/>
          </p:cNvPicPr>
          <p:nvPr>
            <p:ph idx="1"/>
            <p:custDataLst>
              <p:tags r:id="rId1"/>
            </p:custDataLst>
          </p:nvPr>
        </p:nvPicPr>
        <p:blipFill>
          <a:blip r:embed="rId9"/>
          <a:stretch>
            <a:fillRect/>
          </a:stretch>
        </p:blipFill>
        <p:spPr>
          <a:xfrm>
            <a:off x="311155" y="1455577"/>
            <a:ext cx="7513521" cy="4021124"/>
          </a:xfrm>
        </p:spPr>
      </p:pic>
      <p:sp>
        <p:nvSpPr>
          <p:cNvPr id="4" name="Espace réservé du texte 3">
            <a:extLst>
              <a:ext uri="{FF2B5EF4-FFF2-40B4-BE49-F238E27FC236}">
                <a16:creationId xmlns:a16="http://schemas.microsoft.com/office/drawing/2014/main" id="{B877B7D4-DE2B-44FE-A194-C0412143204E}"/>
              </a:ext>
            </a:extLst>
          </p:cNvPr>
          <p:cNvSpPr>
            <a:spLocks noGrp="1"/>
          </p:cNvSpPr>
          <p:nvPr>
            <p:ph type="body" sz="half" idx="2"/>
            <p:custDataLst>
              <p:tags r:id="rId2"/>
            </p:custDataLst>
          </p:nvPr>
        </p:nvSpPr>
        <p:spPr>
          <a:xfrm>
            <a:off x="8235248" y="705638"/>
            <a:ext cx="3092115" cy="5517880"/>
          </a:xfrm>
        </p:spPr>
        <p:txBody>
          <a:bodyPr>
            <a:normAutofit lnSpcReduction="10000"/>
          </a:bodyPr>
          <a:lstStyle/>
          <a:p>
            <a:r>
              <a:rPr lang="fr-CA" sz="2400" dirty="0"/>
              <a:t>Les trois nouveaux bébés de Steve sont devenue une grande partie de sa vie. </a:t>
            </a:r>
          </a:p>
          <a:p>
            <a:r>
              <a:rPr lang="fr-CA" sz="2400" dirty="0"/>
              <a:t>Ils aimaient jouer ensemble et se promener partout au royaume </a:t>
            </a:r>
            <a:r>
              <a:rPr lang="fr-CA" sz="2400" i="1" dirty="0"/>
              <a:t>Minecraft</a:t>
            </a:r>
            <a:r>
              <a:rPr lang="fr-CA" sz="2400" dirty="0"/>
              <a:t>. Leur activité préférée était de pêcher ensemble car ils aimaient l’eau et les poissons.  </a:t>
            </a:r>
            <a:endParaRPr lang="en-CA" sz="2400" dirty="0"/>
          </a:p>
        </p:txBody>
      </p:sp>
      <p:pic>
        <p:nvPicPr>
          <p:cNvPr id="1026" name="Picture 2" descr="Dragon - Free animals icons">
            <a:extLst>
              <a:ext uri="{FF2B5EF4-FFF2-40B4-BE49-F238E27FC236}">
                <a16:creationId xmlns:a16="http://schemas.microsoft.com/office/drawing/2014/main" id="{BAD7D80B-681E-4BF1-9213-1BDEB8F0225A}"/>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388637" y="4282383"/>
            <a:ext cx="1017037" cy="10170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1f984, unicorn icon">
            <a:extLst>
              <a:ext uri="{FF2B5EF4-FFF2-40B4-BE49-F238E27FC236}">
                <a16:creationId xmlns:a16="http://schemas.microsoft.com/office/drawing/2014/main" id="{1684A831-5CA5-4A8C-99D1-0F1B1B76CA6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1500608" y="4132971"/>
            <a:ext cx="954914" cy="954914"/>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6E8F1DDC-C580-406A-BD18-236D13B7AE48}"/>
              </a:ext>
            </a:extLst>
          </p:cNvPr>
          <p:cNvPicPr>
            <a:picLocks noChangeAspect="1"/>
          </p:cNvPicPr>
          <p:nvPr>
            <p:custDataLst>
              <p:tags r:id="rId5"/>
            </p:custDataLst>
          </p:nvPr>
        </p:nvPicPr>
        <p:blipFill>
          <a:blip r:embed="rId12"/>
          <a:stretch>
            <a:fillRect/>
          </a:stretch>
        </p:blipFill>
        <p:spPr>
          <a:xfrm>
            <a:off x="864637" y="3797729"/>
            <a:ext cx="812699" cy="812699"/>
          </a:xfrm>
          <a:prstGeom prst="rect">
            <a:avLst/>
          </a:prstGeom>
        </p:spPr>
      </p:pic>
      <p:pic>
        <p:nvPicPr>
          <p:cNvPr id="15" name="5">
            <a:hlinkClick r:id="" action="ppaction://media"/>
            <a:extLst>
              <a:ext uri="{FF2B5EF4-FFF2-40B4-BE49-F238E27FC236}">
                <a16:creationId xmlns:a16="http://schemas.microsoft.com/office/drawing/2014/main" id="{13AD3446-9770-4DBC-9608-325F0F2B0B37}"/>
              </a:ext>
            </a:extLst>
          </p:cNvPr>
          <p:cNvPicPr>
            <a:picLocks noChangeAspect="1"/>
          </p:cNvPicPr>
          <p:nvPr>
            <a:audioFile r:link="rId7"/>
            <p:extLst>
              <p:ext uri="{DAA4B4D4-6D71-4841-9C94-3DE7FCFB9230}">
                <p14:media xmlns:p14="http://schemas.microsoft.com/office/powerpoint/2010/main" r:embed="rId6"/>
              </p:ext>
            </p:extLst>
          </p:nvPr>
        </p:nvPicPr>
        <p:blipFill>
          <a:blip r:embed="rId13"/>
          <a:stretch>
            <a:fillRect/>
          </a:stretch>
        </p:blipFill>
        <p:spPr>
          <a:xfrm>
            <a:off x="9306560" y="111278"/>
            <a:ext cx="609600" cy="609600"/>
          </a:xfrm>
          <a:prstGeom prst="rect">
            <a:avLst/>
          </a:prstGeom>
        </p:spPr>
      </p:pic>
    </p:spTree>
    <p:extLst>
      <p:ext uri="{BB962C8B-B14F-4D97-AF65-F5344CB8AC3E}">
        <p14:creationId xmlns:p14="http://schemas.microsoft.com/office/powerpoint/2010/main" val="168217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4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501B20B-3793-431C-A03F-9AD674C69329}"/>
              </a:ext>
            </a:extLst>
          </p:cNvPr>
          <p:cNvSpPr txBox="1"/>
          <p:nvPr>
            <p:custDataLst>
              <p:tags r:id="rId1"/>
            </p:custDataLst>
          </p:nvPr>
        </p:nvSpPr>
        <p:spPr>
          <a:xfrm>
            <a:off x="1184988" y="718457"/>
            <a:ext cx="3732245" cy="5632311"/>
          </a:xfrm>
          <a:prstGeom prst="rect">
            <a:avLst/>
          </a:prstGeom>
          <a:noFill/>
        </p:spPr>
        <p:txBody>
          <a:bodyPr wrap="square" rtlCol="0">
            <a:spAutoFit/>
          </a:bodyPr>
          <a:lstStyle/>
          <a:p>
            <a:r>
              <a:rPr lang="fr-CA" sz="2400" dirty="0"/>
              <a:t>Les petits bébés ont décidé de donner des cadeaux à Steve pour </a:t>
            </a:r>
            <a:r>
              <a:rPr lang="fr-CA" sz="2400" dirty="0">
                <a:solidFill>
                  <a:srgbClr val="FF33CC"/>
                </a:solidFill>
              </a:rPr>
              <a:t>la fête des mères</a:t>
            </a:r>
            <a:r>
              <a:rPr lang="fr-CA" sz="2400" dirty="0"/>
              <a:t>. Lorsqu’ils s’asseyaient au salon de leur maison, le dragon a donné à  Steve une boîte d’or magie qui ne videra jamais. Ensuite,  la licorne a offert à sa maman des bonbons qui apparaîtront à chaque fois il veut les manger. Miam, miam! Et finalement, l’extraterrestre a offert à Steve une navette spatiale.</a:t>
            </a:r>
            <a:endParaRPr lang="en-CA" sz="2400" dirty="0"/>
          </a:p>
        </p:txBody>
      </p:sp>
      <p:pic>
        <p:nvPicPr>
          <p:cNvPr id="4" name="Image 3">
            <a:extLst>
              <a:ext uri="{FF2B5EF4-FFF2-40B4-BE49-F238E27FC236}">
                <a16:creationId xmlns:a16="http://schemas.microsoft.com/office/drawing/2014/main" id="{AD61C126-24A7-4B42-BC71-B120380D590D}"/>
              </a:ext>
            </a:extLst>
          </p:cNvPr>
          <p:cNvPicPr>
            <a:picLocks noChangeAspect="1"/>
          </p:cNvPicPr>
          <p:nvPr>
            <p:custDataLst>
              <p:tags r:id="rId2"/>
            </p:custDataLst>
          </p:nvPr>
        </p:nvPicPr>
        <p:blipFill>
          <a:blip r:embed="rId11"/>
          <a:stretch>
            <a:fillRect/>
          </a:stretch>
        </p:blipFill>
        <p:spPr>
          <a:xfrm>
            <a:off x="4917233" y="818033"/>
            <a:ext cx="6965979" cy="5221934"/>
          </a:xfrm>
          <a:prstGeom prst="rect">
            <a:avLst/>
          </a:prstGeom>
        </p:spPr>
      </p:pic>
      <p:pic>
        <p:nvPicPr>
          <p:cNvPr id="5" name="Image 4">
            <a:extLst>
              <a:ext uri="{FF2B5EF4-FFF2-40B4-BE49-F238E27FC236}">
                <a16:creationId xmlns:a16="http://schemas.microsoft.com/office/drawing/2014/main" id="{EEB42517-6320-4561-9913-41A8E72A4B50}"/>
              </a:ext>
            </a:extLst>
          </p:cNvPr>
          <p:cNvPicPr>
            <a:picLocks noChangeAspect="1"/>
          </p:cNvPicPr>
          <p:nvPr>
            <p:custDataLst>
              <p:tags r:id="rId3"/>
            </p:custDataLst>
          </p:nvPr>
        </p:nvPicPr>
        <p:blipFill>
          <a:blip r:embed="rId12"/>
          <a:stretch>
            <a:fillRect/>
          </a:stretch>
        </p:blipFill>
        <p:spPr>
          <a:xfrm>
            <a:off x="9489156" y="4019106"/>
            <a:ext cx="666237" cy="666237"/>
          </a:xfrm>
          <a:prstGeom prst="rect">
            <a:avLst/>
          </a:prstGeom>
        </p:spPr>
      </p:pic>
      <p:pic>
        <p:nvPicPr>
          <p:cNvPr id="6" name="Picture 2" descr="Dragon - Free animals icons">
            <a:extLst>
              <a:ext uri="{FF2B5EF4-FFF2-40B4-BE49-F238E27FC236}">
                <a16:creationId xmlns:a16="http://schemas.microsoft.com/office/drawing/2014/main" id="{36311F14-854B-41C7-BC8B-4DED136F6E56}"/>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8878467" y="2918052"/>
            <a:ext cx="812699" cy="8126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f984, unicorn icon">
            <a:extLst>
              <a:ext uri="{FF2B5EF4-FFF2-40B4-BE49-F238E27FC236}">
                <a16:creationId xmlns:a16="http://schemas.microsoft.com/office/drawing/2014/main" id="{4910DB7F-C5B0-40F5-8754-1866237B737C}"/>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8720749" y="3759219"/>
            <a:ext cx="666236" cy="66623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277EAEAB-6118-46E8-B868-BEEDFA25FFCB}"/>
              </a:ext>
            </a:extLst>
          </p:cNvPr>
          <p:cNvPicPr>
            <a:picLocks noChangeAspect="1"/>
          </p:cNvPicPr>
          <p:nvPr>
            <p:custDataLst>
              <p:tags r:id="rId6"/>
            </p:custDataLst>
          </p:nvPr>
        </p:nvPicPr>
        <p:blipFill>
          <a:blip r:embed="rId15"/>
          <a:stretch>
            <a:fillRect/>
          </a:stretch>
        </p:blipFill>
        <p:spPr>
          <a:xfrm>
            <a:off x="8524606" y="4156081"/>
            <a:ext cx="392285" cy="392285"/>
          </a:xfrm>
          <a:prstGeom prst="rect">
            <a:avLst/>
          </a:prstGeom>
        </p:spPr>
      </p:pic>
      <p:pic>
        <p:nvPicPr>
          <p:cNvPr id="11" name="Image 10">
            <a:extLst>
              <a:ext uri="{FF2B5EF4-FFF2-40B4-BE49-F238E27FC236}">
                <a16:creationId xmlns:a16="http://schemas.microsoft.com/office/drawing/2014/main" id="{685A22C2-A353-4F1C-9B8F-C9BEF63714F2}"/>
              </a:ext>
            </a:extLst>
          </p:cNvPr>
          <p:cNvPicPr>
            <a:picLocks noChangeAspect="1"/>
          </p:cNvPicPr>
          <p:nvPr>
            <p:custDataLst>
              <p:tags r:id="rId7"/>
            </p:custDataLst>
          </p:nvPr>
        </p:nvPicPr>
        <p:blipFill>
          <a:blip r:embed="rId16"/>
          <a:stretch>
            <a:fillRect/>
          </a:stretch>
        </p:blipFill>
        <p:spPr>
          <a:xfrm>
            <a:off x="5283301" y="1699004"/>
            <a:ext cx="1625397" cy="1625397"/>
          </a:xfrm>
          <a:prstGeom prst="rect">
            <a:avLst/>
          </a:prstGeom>
        </p:spPr>
      </p:pic>
      <p:pic>
        <p:nvPicPr>
          <p:cNvPr id="13" name="6">
            <a:hlinkClick r:id="" action="ppaction://media"/>
            <a:extLst>
              <a:ext uri="{FF2B5EF4-FFF2-40B4-BE49-F238E27FC236}">
                <a16:creationId xmlns:a16="http://schemas.microsoft.com/office/drawing/2014/main" id="{AD8822F5-7132-4E9F-9497-ADF142689F45}"/>
              </a:ext>
            </a:extLst>
          </p:cNvPr>
          <p:cNvPicPr>
            <a:picLocks noChangeAspect="1"/>
          </p:cNvPicPr>
          <p:nvPr>
            <a:audioFile r:link="rId9"/>
            <p:extLst>
              <p:ext uri="{DAA4B4D4-6D71-4841-9C94-3DE7FCFB9230}">
                <p14:media xmlns:p14="http://schemas.microsoft.com/office/powerpoint/2010/main" r:embed="rId8"/>
              </p:ext>
            </p:extLst>
          </p:nvPr>
        </p:nvPicPr>
        <p:blipFill>
          <a:blip r:embed="rId17"/>
          <a:stretch>
            <a:fillRect/>
          </a:stretch>
        </p:blipFill>
        <p:spPr>
          <a:xfrm>
            <a:off x="2641600" y="202432"/>
            <a:ext cx="609600" cy="609600"/>
          </a:xfrm>
          <a:prstGeom prst="rect">
            <a:avLst/>
          </a:prstGeom>
        </p:spPr>
      </p:pic>
    </p:spTree>
    <p:extLst>
      <p:ext uri="{BB962C8B-B14F-4D97-AF65-F5344CB8AC3E}">
        <p14:creationId xmlns:p14="http://schemas.microsoft.com/office/powerpoint/2010/main" val="348313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8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C0E117F-704A-48DD-8797-BA367444FE6F}"/>
              </a:ext>
            </a:extLst>
          </p:cNvPr>
          <p:cNvSpPr>
            <a:spLocks noGrp="1"/>
          </p:cNvSpPr>
          <p:nvPr>
            <p:ph type="body" sz="half" idx="2"/>
            <p:custDataLst>
              <p:tags r:id="rId1"/>
            </p:custDataLst>
          </p:nvPr>
        </p:nvSpPr>
        <p:spPr>
          <a:xfrm>
            <a:off x="8253910" y="612331"/>
            <a:ext cx="3092115" cy="5685831"/>
          </a:xfrm>
        </p:spPr>
        <p:txBody>
          <a:bodyPr>
            <a:normAutofit/>
          </a:bodyPr>
          <a:lstStyle/>
          <a:p>
            <a:r>
              <a:rPr lang="fr-CA" sz="2400" dirty="0"/>
              <a:t>Les quatre sont montés à bord la navette spatiale alors qu’ils embarquaient une mission spéciale. Ils ont décidé de partir leur monde typique de </a:t>
            </a:r>
            <a:r>
              <a:rPr lang="fr-CA" sz="2400" i="1" dirty="0"/>
              <a:t>Minecraft</a:t>
            </a:r>
            <a:r>
              <a:rPr lang="fr-CA" sz="2400" dirty="0"/>
              <a:t> donc ils voulaient commencer une nouvelle aventure.  </a:t>
            </a:r>
          </a:p>
          <a:p>
            <a:endParaRPr lang="fr-CA" sz="2400" dirty="0"/>
          </a:p>
          <a:p>
            <a:r>
              <a:rPr lang="fr-CA" sz="2400" dirty="0"/>
              <a:t>             La fin</a:t>
            </a:r>
            <a:endParaRPr lang="en-CA" sz="2400" dirty="0"/>
          </a:p>
        </p:txBody>
      </p:sp>
      <p:pic>
        <p:nvPicPr>
          <p:cNvPr id="8" name="Image 7">
            <a:extLst>
              <a:ext uri="{FF2B5EF4-FFF2-40B4-BE49-F238E27FC236}">
                <a16:creationId xmlns:a16="http://schemas.microsoft.com/office/drawing/2014/main" id="{9C645902-BB22-409A-9BAB-02D2FA801D89}"/>
              </a:ext>
            </a:extLst>
          </p:cNvPr>
          <p:cNvPicPr>
            <a:picLocks noChangeAspect="1"/>
          </p:cNvPicPr>
          <p:nvPr>
            <p:custDataLst>
              <p:tags r:id="rId2"/>
            </p:custDataLst>
          </p:nvPr>
        </p:nvPicPr>
        <p:blipFill>
          <a:blip r:embed="rId7"/>
          <a:stretch>
            <a:fillRect/>
          </a:stretch>
        </p:blipFill>
        <p:spPr>
          <a:xfrm>
            <a:off x="370490" y="0"/>
            <a:ext cx="7290541" cy="6858000"/>
          </a:xfrm>
          <a:prstGeom prst="rect">
            <a:avLst/>
          </a:prstGeom>
        </p:spPr>
      </p:pic>
      <p:pic>
        <p:nvPicPr>
          <p:cNvPr id="6" name="Espace réservé du contenu 5">
            <a:extLst>
              <a:ext uri="{FF2B5EF4-FFF2-40B4-BE49-F238E27FC236}">
                <a16:creationId xmlns:a16="http://schemas.microsoft.com/office/drawing/2014/main" id="{8EF5AB6D-8253-4268-A8B9-DDEF67D8D29F}"/>
              </a:ext>
            </a:extLst>
          </p:cNvPr>
          <p:cNvPicPr>
            <a:picLocks noGrp="1" noChangeAspect="1"/>
          </p:cNvPicPr>
          <p:nvPr>
            <p:ph idx="1"/>
            <p:custDataLst>
              <p:tags r:id="rId3"/>
            </p:custDataLst>
          </p:nvPr>
        </p:nvPicPr>
        <p:blipFill>
          <a:blip r:embed="rId8"/>
          <a:stretch>
            <a:fillRect/>
          </a:stretch>
        </p:blipFill>
        <p:spPr>
          <a:xfrm rot="2209867">
            <a:off x="2063682" y="-522504"/>
            <a:ext cx="6090608" cy="6090608"/>
          </a:xfrm>
        </p:spPr>
      </p:pic>
      <p:pic>
        <p:nvPicPr>
          <p:cNvPr id="9" name="7">
            <a:hlinkClick r:id="" action="ppaction://media"/>
            <a:extLst>
              <a:ext uri="{FF2B5EF4-FFF2-40B4-BE49-F238E27FC236}">
                <a16:creationId xmlns:a16="http://schemas.microsoft.com/office/drawing/2014/main" id="{9BAF0BC5-98D0-4F8C-AFDA-C5CD7032094C}"/>
              </a:ext>
            </a:extLst>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9190367" y="124680"/>
            <a:ext cx="609600" cy="609600"/>
          </a:xfrm>
          <a:prstGeom prst="rect">
            <a:avLst/>
          </a:prstGeom>
        </p:spPr>
      </p:pic>
    </p:spTree>
    <p:extLst>
      <p:ext uri="{BB962C8B-B14F-4D97-AF65-F5344CB8AC3E}">
        <p14:creationId xmlns:p14="http://schemas.microsoft.com/office/powerpoint/2010/main" val="3555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3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176</TotalTime>
  <Words>343</Words>
  <Application>Microsoft Office PowerPoint</Application>
  <PresentationFormat>Grand écran</PresentationFormat>
  <Paragraphs>14</Paragraphs>
  <Slides>7</Slides>
  <Notes>0</Notes>
  <HiddenSlides>0</HiddenSlides>
  <MMClips>7</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Gill Sans MT</vt:lpstr>
      <vt:lpstr>Impact</vt:lpstr>
      <vt:lpstr>Badge</vt:lpstr>
      <vt:lpstr>Steve  Partie 2</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Partie 2</dc:title>
  <dc:creator>Ravn, Jodi (ASD-S)</dc:creator>
  <cp:lastModifiedBy>Ravn, Jodi (ASD-S)</cp:lastModifiedBy>
  <cp:revision>9</cp:revision>
  <dcterms:created xsi:type="dcterms:W3CDTF">2020-05-09T21:49:36Z</dcterms:created>
  <dcterms:modified xsi:type="dcterms:W3CDTF">2020-05-10T00:45:58Z</dcterms:modified>
</cp:coreProperties>
</file>