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necraft.gamepedia.com/The_Player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2.m4a"/><Relationship Id="rId10" Type="http://schemas.openxmlformats.org/officeDocument/2006/relationships/image" Target="../media/image1.png"/><Relationship Id="rId4" Type="http://schemas.microsoft.com/office/2007/relationships/media" Target="../media/media2.m4a"/><Relationship Id="rId9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tackoverflow.com/questions/20064110/three-js-is-it-possible-to-change-an-loaded-obj-object-faces-texture-dynamic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minecraft.gamepedia.com/1.8.2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hyperlink" Target="https://pixabay.com/en/eggs-easter-easter-eggs-flowers-669235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pixabay.com/en/eggs-easter-easter-eggs-flowers-669235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7CCA8-BDFE-423B-85A9-242DA4C602A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Steve</a:t>
            </a:r>
            <a:br>
              <a:rPr lang="fr-CA" dirty="0"/>
            </a:br>
            <a:r>
              <a:rPr lang="fr-CA" sz="3600" dirty="0"/>
              <a:t>Partie 1</a:t>
            </a:r>
            <a:endParaRPr lang="en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71FF42-CF75-4D5B-8377-F52CE4684A4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78523" y="5979196"/>
            <a:ext cx="10024906" cy="742279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Auteur: madame </a:t>
            </a:r>
            <a:r>
              <a:rPr lang="fr-CA" dirty="0" err="1"/>
              <a:t>ravn</a:t>
            </a:r>
            <a:endParaRPr lang="fr-CA" dirty="0"/>
          </a:p>
          <a:p>
            <a:r>
              <a:rPr lang="fr-CA" dirty="0"/>
              <a:t>En consultation avec Pépite le poulpe, William et Louis</a:t>
            </a:r>
            <a:endParaRPr lang="en-CA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98407861-7615-4619-AB4F-CF06BF498A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7294" y="1560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5E6A493-9070-420A-8658-8DCA842B7508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8077" y="749711"/>
            <a:ext cx="7502736" cy="562705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876C92-13BF-4847-8B68-C93EFBC9C31E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334834" y="570262"/>
            <a:ext cx="3092115" cy="5782411"/>
          </a:xfrm>
        </p:spPr>
        <p:txBody>
          <a:bodyPr>
            <a:normAutofit/>
          </a:bodyPr>
          <a:lstStyle/>
          <a:p>
            <a:r>
              <a:rPr lang="fr-CA" sz="2400" dirty="0"/>
              <a:t>Dans un monde loin d’ici il y avait un royaume merveilleux plein de blocs. Ce monde s’appelait </a:t>
            </a:r>
            <a:r>
              <a:rPr lang="fr-CA" sz="2400" i="1" dirty="0"/>
              <a:t>Minecraft. </a:t>
            </a:r>
          </a:p>
          <a:p>
            <a:r>
              <a:rPr lang="fr-CA" sz="2400" dirty="0"/>
              <a:t>Dans ce royaume créatif et engageant, une personne était toujours en vedette. Cette personne s’appelait Steve. </a:t>
            </a:r>
            <a:endParaRPr lang="en-CA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699204-39CD-4EB5-9B83-B76BF3623C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72816" y="4237130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8" tooltip="https://minecraft.gamepedia.com/The_Player"/>
              </a:rPr>
              <a:t>Cette photo</a:t>
            </a:r>
            <a:r>
              <a:rPr lang="en-CA" sz="900"/>
              <a:t> par Auteur inconnu est soumis à la licence </a:t>
            </a:r>
            <a:r>
              <a:rPr lang="en-CA" sz="900">
                <a:hlinkClick r:id="rId9" tooltip="https://creativecommons.org/licenses/by-nc-sa/3.0/"/>
              </a:rPr>
              <a:t>CC BY-SA-NC</a:t>
            </a:r>
            <a:endParaRPr lang="en-CA" sz="900"/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E39D0A4D-3195-4FA5-832C-BABDCA09C88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5969" y="161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71978D-3CCA-4939-AD2F-003EB669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0577" y="700267"/>
            <a:ext cx="3590948" cy="5364867"/>
          </a:xfrm>
        </p:spPr>
        <p:txBody>
          <a:bodyPr>
            <a:normAutofit/>
          </a:bodyPr>
          <a:lstStyle/>
          <a:p>
            <a:r>
              <a:rPr lang="fr-CA" sz="2400" dirty="0"/>
              <a:t>Même si Steve était très connu, nous avons trouvé dans ce monde mystérieux que très peu de gens aient connu les détails de sa vie. Par exemple:</a:t>
            </a:r>
          </a:p>
          <a:p>
            <a:r>
              <a:rPr lang="fr-CA" sz="2400" dirty="0"/>
              <a:t>Quel âge a-t-il?</a:t>
            </a:r>
          </a:p>
          <a:p>
            <a:r>
              <a:rPr lang="fr-CA" sz="2400" dirty="0"/>
              <a:t>Où habite-t-il?</a:t>
            </a:r>
          </a:p>
          <a:p>
            <a:r>
              <a:rPr lang="fr-CA" sz="2400" dirty="0"/>
              <a:t>Quelle activité préfère-t-il?</a:t>
            </a:r>
          </a:p>
          <a:p>
            <a:r>
              <a:rPr lang="fr-CA" sz="2400" dirty="0"/>
              <a:t>Quelle carrière veut-il</a:t>
            </a:r>
            <a:r>
              <a:rPr lang="en-CA" sz="2400" dirty="0"/>
              <a:t>?</a:t>
            </a:r>
            <a:endParaRPr lang="fr-CA" sz="2400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C2EBBE9E-7EAD-4B2E-AC60-1B4F03661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7605" y="322416"/>
            <a:ext cx="3747932" cy="4984750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9495044-2927-4CFC-941C-3182D9FE4173}"/>
              </a:ext>
            </a:extLst>
          </p:cNvPr>
          <p:cNvSpPr txBox="1"/>
          <p:nvPr/>
        </p:nvSpPr>
        <p:spPr>
          <a:xfrm>
            <a:off x="4347605" y="4832604"/>
            <a:ext cx="3747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5" tooltip="https://stackoverflow.com/questions/20064110/three-js-is-it-possible-to-change-an-loaded-obj-object-faces-texture-dynamic"/>
              </a:rPr>
              <a:t>Cette photo</a:t>
            </a:r>
            <a:r>
              <a:rPr lang="en-CA" sz="900"/>
              <a:t> par Auteur inconnu est soumis à la licence </a:t>
            </a:r>
            <a:r>
              <a:rPr lang="en-CA" sz="900">
                <a:hlinkClick r:id="rId6" tooltip="https://creativecommons.org/licenses/by-sa/3.0/"/>
              </a:rPr>
              <a:t>CC BY-SA</a:t>
            </a:r>
            <a:endParaRPr lang="en-CA" sz="900"/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4B575A87-FA25-49BF-B1E4-27812F74AADB}"/>
              </a:ext>
            </a:extLst>
          </p:cNvPr>
          <p:cNvCxnSpPr/>
          <p:nvPr/>
        </p:nvCxnSpPr>
        <p:spPr>
          <a:xfrm rot="10800000" flipV="1">
            <a:off x="266219" y="3090440"/>
            <a:ext cx="5648445" cy="2974693"/>
          </a:xfrm>
          <a:prstGeom prst="curvedConnector3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3876AF79-E72E-466B-B400-C2CE6E17A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3137" y="212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A8810A89-0FFE-4C4E-904F-4E01F025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420D737-9CCD-4CC9-9822-1BBA77341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04A221-E67A-42BA-B2EB-8B9579484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19" y="645106"/>
            <a:ext cx="3384330" cy="58714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Malgré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l’inconnu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trouvons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héros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Steve, au parc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mangeant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dîner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Oh,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est-ce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villageois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Minecraft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découvrir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qu’il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aime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manger?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Steve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loup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Pendant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qu’il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relaxait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mangé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pain, de melon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d’eau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du b</a:t>
            </a: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œuf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des pommes.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Ensuite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mangé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gâteau après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l’autre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8A8F4B-ECFD-4ADC-B7A8-26D3A6D01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768" y="1453576"/>
            <a:ext cx="7186287" cy="4254500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F65CFE8C-A6B2-480B-8A08-A7D6A6F68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015" y="157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41460DF-E6CB-4330-9BB5-94046A32B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092" y="1033712"/>
            <a:ext cx="7613972" cy="48729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01D07-47AE-45E9-AAF6-17BECC0F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3713" y="557435"/>
            <a:ext cx="3092115" cy="5825495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Steve a mangé tellement de nourriture qu’il devenait mal au ventre. </a:t>
            </a:r>
          </a:p>
          <a:p>
            <a:r>
              <a:rPr lang="fr-CA" sz="2400" dirty="0"/>
              <a:t>Il a marché au village pour se rendre chez le médecin. </a:t>
            </a:r>
          </a:p>
          <a:p>
            <a:r>
              <a:rPr lang="fr-CA" sz="2400" dirty="0"/>
              <a:t>Le médecin a vu un genre de roche dans le ventre de Steve. Quelle curiosité ! Mais…est-ce que c’était vraiment une roche?</a:t>
            </a:r>
            <a:endParaRPr lang="en-CA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51D931-1B81-4999-A6DE-F5649959E46F}"/>
              </a:ext>
            </a:extLst>
          </p:cNvPr>
          <p:cNvSpPr txBox="1"/>
          <p:nvPr/>
        </p:nvSpPr>
        <p:spPr>
          <a:xfrm>
            <a:off x="866172" y="4768983"/>
            <a:ext cx="6017120" cy="23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5" tooltip="https://minecraft.gamepedia.com/1.8.2"/>
              </a:rPr>
              <a:t>Cette photo</a:t>
            </a:r>
            <a:r>
              <a:rPr lang="en-CA" sz="900"/>
              <a:t> par Auteur inconnu est soumis à la licence </a:t>
            </a:r>
            <a:r>
              <a:rPr lang="en-CA" sz="900">
                <a:hlinkClick r:id="rId6" tooltip="https://creativecommons.org/licenses/by-nc-sa/3.0/"/>
              </a:rPr>
              <a:t>CC BY-SA-NC</a:t>
            </a:r>
            <a:endParaRPr lang="en-CA" sz="900"/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530EB92E-6298-4204-A6FF-82C2AD375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4561" y="933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90047B1-391B-4698-9FAB-8243CDDB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57" y="157423"/>
            <a:ext cx="5081286" cy="522271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7358ED-3179-4833-B4E4-5B99274AF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4354" y="359394"/>
            <a:ext cx="3092115" cy="613921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lendemain Steve était même plus malade. Il commençait à tousser alors qu’il s’est réveillé. Donc, il a cherché des mouchoirs.  Après une très grande toux, il a mis son mouchoir salé dans la poubelle. Soudainement il se sentait beaucoup mieux. Mains sales, il est allé se laver.</a:t>
            </a:r>
            <a:endParaRPr lang="en-CA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6AFAC7-00CD-4962-9EA6-3DC9A433F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216" y="3162300"/>
            <a:ext cx="2266950" cy="3695700"/>
          </a:xfrm>
          <a:prstGeom prst="rect">
            <a:avLst/>
          </a:prstGeom>
        </p:spPr>
      </p:pic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03C48851-2EDE-439B-8E1B-FE0BB507E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3810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A8810A89-0FFE-4C4E-904F-4E01F025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0D737-9CCD-4CC9-9822-1BBA77341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3E534-B003-4BFF-93E2-78B349E4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543" y="992745"/>
            <a:ext cx="3384330" cy="52464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Lorsque Steve se lavait les mains, pour plus que 20 seconds, il a aperçu que la poubelle bougeait.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avançait lentement vers la poubelle car il avait peur mais aussi curieux.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s’est rendu compte qu’à l’intérieur de son mouchoir salé il y avait un œuf! L’œuf se tremblait et se fissurait.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9EF389-C0E3-4467-9AD1-A5E6F436C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6697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E4612E-C2B3-458C-ABA8-B879B572601F}"/>
              </a:ext>
            </a:extLst>
          </p:cNvPr>
          <p:cNvSpPr/>
          <p:nvPr/>
        </p:nvSpPr>
        <p:spPr>
          <a:xfrm rot="20526308">
            <a:off x="9060252" y="756571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Craque!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id="{C69DA078-3B11-40E9-B106-65F143477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8116" y="3751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AA0C3B-53B7-4738-A330-96777938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448AA5E2-388F-4703-8CDC-16832A77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0C9EA8-8430-4882-A41B-11CEDFBCC2DD}"/>
              </a:ext>
            </a:extLst>
          </p:cNvPr>
          <p:cNvSpPr txBox="1"/>
          <p:nvPr/>
        </p:nvSpPr>
        <p:spPr>
          <a:xfrm>
            <a:off x="644854" y="528320"/>
            <a:ext cx="3215946" cy="506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cap="all" spc="800" dirty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« </a:t>
            </a:r>
            <a:r>
              <a:rPr lang="en-US" sz="4200" b="1" cap="all" spc="800" dirty="0" err="1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aïe</a:t>
            </a:r>
            <a:r>
              <a:rPr lang="en-US" sz="4200" b="1" cap="all" spc="800" dirty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! » a </a:t>
            </a:r>
            <a:r>
              <a:rPr lang="en-US" sz="4200" b="1" cap="all" spc="800" dirty="0" err="1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crié</a:t>
            </a:r>
            <a:r>
              <a:rPr lang="en-US" sz="4200" b="1" cap="all" spc="800" dirty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 Steve au moment que </a:t>
            </a:r>
            <a:r>
              <a:rPr lang="en-US" sz="4200" b="1" cap="all" spc="800" dirty="0" err="1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l’œuf</a:t>
            </a:r>
            <a:r>
              <a:rPr lang="en-US" sz="4200" b="1" cap="all" spc="800" dirty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 a </a:t>
            </a:r>
            <a:r>
              <a:rPr lang="en-US" sz="4200" b="1" cap="all" spc="800" dirty="0" err="1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éclos</a:t>
            </a:r>
            <a:r>
              <a:rPr lang="en-US" sz="4200" b="1" cap="all" spc="800" dirty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7BD5D3-FF8E-459D-816E-512CAF3C7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97" y="1378249"/>
            <a:ext cx="6220332" cy="4105419"/>
          </a:xfrm>
          <a:prstGeom prst="rect">
            <a:avLst/>
          </a:prstGeom>
        </p:spPr>
      </p:pic>
      <p:pic>
        <p:nvPicPr>
          <p:cNvPr id="13" name="Espace réservé du contenu 4">
            <a:extLst>
              <a:ext uri="{FF2B5EF4-FFF2-40B4-BE49-F238E27FC236}">
                <a16:creationId xmlns:a16="http://schemas.microsoft.com/office/drawing/2014/main" id="{B9432B4D-56D0-4253-94F9-1322D68BDC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" b="6697"/>
          <a:stretch/>
        </p:blipFill>
        <p:spPr>
          <a:xfrm rot="4868036">
            <a:off x="9321205" y="1654023"/>
            <a:ext cx="447829" cy="4178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CA3BB0-ED4B-4138-84D4-E2664DBB57F6}"/>
              </a:ext>
            </a:extLst>
          </p:cNvPr>
          <p:cNvSpPr txBox="1"/>
          <p:nvPr/>
        </p:nvSpPr>
        <p:spPr>
          <a:xfrm>
            <a:off x="5358611" y="5801502"/>
            <a:ext cx="6183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+mj-lt"/>
              </a:rPr>
              <a:t>L’animal qui est sorti courait vers Steve. </a:t>
            </a:r>
          </a:p>
          <a:p>
            <a:pPr algn="ctr"/>
            <a:r>
              <a:rPr lang="fr-CA" sz="1400" dirty="0"/>
              <a:t>La fin de partie 1</a:t>
            </a:r>
            <a:endParaRPr lang="en-CA" sz="1400" dirty="0"/>
          </a:p>
        </p:txBody>
      </p:sp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id="{7DA6DC2E-604E-4543-B585-2B89042EE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9458" y="5283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398</Words>
  <Application>Microsoft Office PowerPoint</Application>
  <PresentationFormat>Grand écran</PresentationFormat>
  <Paragraphs>27</Paragraphs>
  <Slides>8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Steve Partie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Partie 1</dc:title>
  <dc:creator>Ravn, Jodi (ASD-S)</dc:creator>
  <cp:lastModifiedBy>Ravn, Jodi (ASD-S)</cp:lastModifiedBy>
  <cp:revision>16</cp:revision>
  <dcterms:created xsi:type="dcterms:W3CDTF">2020-05-01T17:26:40Z</dcterms:created>
  <dcterms:modified xsi:type="dcterms:W3CDTF">2020-05-03T01:13:36Z</dcterms:modified>
</cp:coreProperties>
</file>