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3"/>
  </p:notesMasterIdLst>
  <p:sldIdLst>
    <p:sldId id="300" r:id="rId2"/>
    <p:sldId id="284" r:id="rId3"/>
    <p:sldId id="296" r:id="rId4"/>
    <p:sldId id="297" r:id="rId5"/>
    <p:sldId id="298" r:id="rId6"/>
    <p:sldId id="281" r:id="rId7"/>
    <p:sldId id="285" r:id="rId8"/>
    <p:sldId id="278" r:id="rId9"/>
    <p:sldId id="299" r:id="rId10"/>
    <p:sldId id="279" r:id="rId11"/>
    <p:sldId id="280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 meth="repeat">
      <a:schemeClr val="accent2"/>
      <a:schemeClr val="accent3"/>
      <a:schemeClr val="accent4"/>
      <a:schemeClr val="accent5"/>
      <a:schemeClr val="accent6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B997D4-9AC9-422F-A968-900C60D93204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coloredtext_colorful1" csCatId="colorful" phldr="1"/>
      <dgm:spPr/>
      <dgm:t>
        <a:bodyPr/>
        <a:lstStyle/>
        <a:p>
          <a:endParaRPr lang="en-US"/>
        </a:p>
      </dgm:t>
    </dgm:pt>
    <dgm:pt modelId="{BA3BB8F0-FF63-48B1-9ACE-404A6A1A6087}">
      <dgm:prSet/>
      <dgm:spPr/>
      <dgm:t>
        <a:bodyPr/>
        <a:lstStyle/>
        <a:p>
          <a:pPr>
            <a:defRPr cap="all"/>
          </a:pPr>
          <a:r>
            <a:rPr lang="fr-CA" dirty="0"/>
            <a:t>Imagine, dessine et écris un peu de détails à propos de la vie de </a:t>
          </a:r>
          <a:r>
            <a:rPr lang="fr-CA" dirty="0" err="1"/>
            <a:t>steve</a:t>
          </a:r>
          <a:r>
            <a:rPr lang="fr-CA" dirty="0"/>
            <a:t>. </a:t>
          </a:r>
          <a:endParaRPr lang="en-US" dirty="0"/>
        </a:p>
      </dgm:t>
    </dgm:pt>
    <dgm:pt modelId="{D88784F5-7203-4E23-B128-6977271DB701}" type="parTrans" cxnId="{4F75E25D-0C59-4AF4-9EBE-8C75E5E55A7D}">
      <dgm:prSet/>
      <dgm:spPr/>
      <dgm:t>
        <a:bodyPr/>
        <a:lstStyle/>
        <a:p>
          <a:endParaRPr lang="en-US"/>
        </a:p>
      </dgm:t>
    </dgm:pt>
    <dgm:pt modelId="{8E213821-4C29-4E74-8E62-41C791ADBD0F}" type="sibTrans" cxnId="{4F75E25D-0C59-4AF4-9EBE-8C75E5E55A7D}">
      <dgm:prSet/>
      <dgm:spPr/>
      <dgm:t>
        <a:bodyPr/>
        <a:lstStyle/>
        <a:p>
          <a:endParaRPr lang="en-US"/>
        </a:p>
      </dgm:t>
    </dgm:pt>
    <dgm:pt modelId="{DF15C3E3-804E-49C8-AF65-4B94EDABAFFA}">
      <dgm:prSet/>
      <dgm:spPr/>
      <dgm:t>
        <a:bodyPr/>
        <a:lstStyle/>
        <a:p>
          <a:pPr>
            <a:defRPr cap="all"/>
          </a:pPr>
          <a:r>
            <a:rPr lang="fr-CA" dirty="0"/>
            <a:t>Fabrique une maison pour Steve au jeu </a:t>
          </a:r>
          <a:r>
            <a:rPr lang="fr-CA" i="1" dirty="0"/>
            <a:t>Minecraft</a:t>
          </a:r>
          <a:r>
            <a:rPr lang="fr-CA" dirty="0"/>
            <a:t> ou avec des objets de ta maison. </a:t>
          </a:r>
          <a:endParaRPr lang="en-US" dirty="0"/>
        </a:p>
      </dgm:t>
    </dgm:pt>
    <dgm:pt modelId="{9811C0E6-8EDA-451E-A764-4719C03C62D8}" type="parTrans" cxnId="{B53C129F-404B-4323-9C37-FDE730CCEFFF}">
      <dgm:prSet/>
      <dgm:spPr/>
      <dgm:t>
        <a:bodyPr/>
        <a:lstStyle/>
        <a:p>
          <a:endParaRPr lang="en-US"/>
        </a:p>
      </dgm:t>
    </dgm:pt>
    <dgm:pt modelId="{945A515A-2D1A-4904-9FB9-83F837B4797D}" type="sibTrans" cxnId="{B53C129F-404B-4323-9C37-FDE730CCEFFF}">
      <dgm:prSet/>
      <dgm:spPr/>
      <dgm:t>
        <a:bodyPr/>
        <a:lstStyle/>
        <a:p>
          <a:endParaRPr lang="en-US"/>
        </a:p>
      </dgm:t>
    </dgm:pt>
    <dgm:pt modelId="{61240BE7-C543-4622-8F35-AE92E1A3EEC2}">
      <dgm:prSet/>
      <dgm:spPr/>
      <dgm:t>
        <a:bodyPr/>
        <a:lstStyle/>
        <a:p>
          <a:pPr>
            <a:defRPr cap="all"/>
          </a:pPr>
          <a:r>
            <a:rPr lang="fr-CA" dirty="0"/>
            <a:t>Continue l’histoire. L’œuf est quel genre d’animal?</a:t>
          </a:r>
          <a:endParaRPr lang="en-US" dirty="0"/>
        </a:p>
      </dgm:t>
    </dgm:pt>
    <dgm:pt modelId="{1E1D9C0E-9D68-488F-806A-68CA752B4832}" type="parTrans" cxnId="{45C8AFAF-5BB2-436B-8D72-D5095D700E80}">
      <dgm:prSet/>
      <dgm:spPr/>
      <dgm:t>
        <a:bodyPr/>
        <a:lstStyle/>
        <a:p>
          <a:endParaRPr lang="en-US"/>
        </a:p>
      </dgm:t>
    </dgm:pt>
    <dgm:pt modelId="{3B8F8AD1-69D9-46E3-B566-A4E28ACDE1C7}" type="sibTrans" cxnId="{45C8AFAF-5BB2-436B-8D72-D5095D700E80}">
      <dgm:prSet/>
      <dgm:spPr/>
      <dgm:t>
        <a:bodyPr/>
        <a:lstStyle/>
        <a:p>
          <a:endParaRPr lang="en-US"/>
        </a:p>
      </dgm:t>
    </dgm:pt>
    <dgm:pt modelId="{66BD8B81-6E5F-4966-99D5-BED8EF537DD8}" type="pres">
      <dgm:prSet presAssocID="{68B997D4-9AC9-422F-A968-900C60D93204}" presName="root" presStyleCnt="0">
        <dgm:presLayoutVars>
          <dgm:dir/>
          <dgm:resizeHandles val="exact"/>
        </dgm:presLayoutVars>
      </dgm:prSet>
      <dgm:spPr/>
    </dgm:pt>
    <dgm:pt modelId="{5739731D-2DA4-41C2-B42E-8952991EDCF4}" type="pres">
      <dgm:prSet presAssocID="{BA3BB8F0-FF63-48B1-9ACE-404A6A1A6087}" presName="compNode" presStyleCnt="0"/>
      <dgm:spPr/>
    </dgm:pt>
    <dgm:pt modelId="{FCD446C4-47FE-4FCA-8CAA-F12CF12CF13B}" type="pres">
      <dgm:prSet presAssocID="{BA3BB8F0-FF63-48B1-9ACE-404A6A1A6087}" presName="iconBgRect" presStyleLbl="bgShp" presStyleIdx="0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AF30E809-6435-486D-93B3-8187C4331C7A}" type="pres">
      <dgm:prSet presAssocID="{BA3BB8F0-FF63-48B1-9ACE-404A6A1A6087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eprechaun Hat"/>
        </a:ext>
      </dgm:extLst>
    </dgm:pt>
    <dgm:pt modelId="{1FF1EEEC-4FEA-47C0-87EA-DA74DCDBF6CD}" type="pres">
      <dgm:prSet presAssocID="{BA3BB8F0-FF63-48B1-9ACE-404A6A1A6087}" presName="spaceRect" presStyleCnt="0"/>
      <dgm:spPr/>
    </dgm:pt>
    <dgm:pt modelId="{6837EB85-B42C-449A-9D1A-E038FE885F28}" type="pres">
      <dgm:prSet presAssocID="{BA3BB8F0-FF63-48B1-9ACE-404A6A1A6087}" presName="textRect" presStyleLbl="revTx" presStyleIdx="0" presStyleCnt="3">
        <dgm:presLayoutVars>
          <dgm:chMax val="1"/>
          <dgm:chPref val="1"/>
        </dgm:presLayoutVars>
      </dgm:prSet>
      <dgm:spPr/>
    </dgm:pt>
    <dgm:pt modelId="{155BD9A9-EAC4-4A84-9F5B-DA163320C64A}" type="pres">
      <dgm:prSet presAssocID="{8E213821-4C29-4E74-8E62-41C791ADBD0F}" presName="sibTrans" presStyleCnt="0"/>
      <dgm:spPr/>
    </dgm:pt>
    <dgm:pt modelId="{7D1315C0-DDC3-4072-AD66-AA0C7A9D25BD}" type="pres">
      <dgm:prSet presAssocID="{DF15C3E3-804E-49C8-AF65-4B94EDABAFFA}" presName="compNode" presStyleCnt="0"/>
      <dgm:spPr/>
    </dgm:pt>
    <dgm:pt modelId="{15149FC4-8157-4986-A5D3-7FDE9F8922DF}" type="pres">
      <dgm:prSet presAssocID="{DF15C3E3-804E-49C8-AF65-4B94EDABAFFA}" presName="iconBgRect" presStyleLbl="bgShp" presStyleIdx="1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4D1BA926-2DC8-4EEA-86AE-5D537A288A3A}" type="pres">
      <dgm:prSet presAssocID="{DF15C3E3-804E-49C8-AF65-4B94EDABAFFA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uburban scene"/>
        </a:ext>
      </dgm:extLst>
    </dgm:pt>
    <dgm:pt modelId="{3C1A3993-EA4E-4D8E-9421-3543202B729C}" type="pres">
      <dgm:prSet presAssocID="{DF15C3E3-804E-49C8-AF65-4B94EDABAFFA}" presName="spaceRect" presStyleCnt="0"/>
      <dgm:spPr/>
    </dgm:pt>
    <dgm:pt modelId="{C6DE2413-E258-401B-BE84-D74EA27C9EBF}" type="pres">
      <dgm:prSet presAssocID="{DF15C3E3-804E-49C8-AF65-4B94EDABAFFA}" presName="textRect" presStyleLbl="revTx" presStyleIdx="1" presStyleCnt="3">
        <dgm:presLayoutVars>
          <dgm:chMax val="1"/>
          <dgm:chPref val="1"/>
        </dgm:presLayoutVars>
      </dgm:prSet>
      <dgm:spPr/>
    </dgm:pt>
    <dgm:pt modelId="{DF42CF93-826C-4EFC-8D6B-472EE3A445A5}" type="pres">
      <dgm:prSet presAssocID="{945A515A-2D1A-4904-9FB9-83F837B4797D}" presName="sibTrans" presStyleCnt="0"/>
      <dgm:spPr/>
    </dgm:pt>
    <dgm:pt modelId="{675F7D11-61E7-4D23-AAC3-C03D9591BCC6}" type="pres">
      <dgm:prSet presAssocID="{61240BE7-C543-4622-8F35-AE92E1A3EEC2}" presName="compNode" presStyleCnt="0"/>
      <dgm:spPr/>
    </dgm:pt>
    <dgm:pt modelId="{AA9321E1-6A61-4325-8323-E3E23FC4A37A}" type="pres">
      <dgm:prSet presAssocID="{61240BE7-C543-4622-8F35-AE92E1A3EEC2}" presName="iconBgRect" presStyleLbl="bgShp" presStyleIdx="2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B51DEBB5-1372-4051-8D17-9CAE33806FC0}" type="pres">
      <dgm:prSet presAssocID="{61240BE7-C543-4622-8F35-AE92E1A3EEC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otes"/>
        </a:ext>
      </dgm:extLst>
    </dgm:pt>
    <dgm:pt modelId="{BDCFA185-5B01-414D-BF3A-B4D841E496CE}" type="pres">
      <dgm:prSet presAssocID="{61240BE7-C543-4622-8F35-AE92E1A3EEC2}" presName="spaceRect" presStyleCnt="0"/>
      <dgm:spPr/>
    </dgm:pt>
    <dgm:pt modelId="{3A6BAB5A-7512-4198-882F-693E2B92FFAE}" type="pres">
      <dgm:prSet presAssocID="{61240BE7-C543-4622-8F35-AE92E1A3EEC2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05878115-B014-49E4-A37A-7D75983D06B5}" type="presOf" srcId="{DF15C3E3-804E-49C8-AF65-4B94EDABAFFA}" destId="{C6DE2413-E258-401B-BE84-D74EA27C9EBF}" srcOrd="0" destOrd="0" presId="urn:microsoft.com/office/officeart/2018/5/layout/IconLeafLabelList"/>
    <dgm:cxn modelId="{9CA7EF1D-89D5-40FC-8369-C59B74222F86}" type="presOf" srcId="{68B997D4-9AC9-422F-A968-900C60D93204}" destId="{66BD8B81-6E5F-4966-99D5-BED8EF537DD8}" srcOrd="0" destOrd="0" presId="urn:microsoft.com/office/officeart/2018/5/layout/IconLeafLabelList"/>
    <dgm:cxn modelId="{4F75E25D-0C59-4AF4-9EBE-8C75E5E55A7D}" srcId="{68B997D4-9AC9-422F-A968-900C60D93204}" destId="{BA3BB8F0-FF63-48B1-9ACE-404A6A1A6087}" srcOrd="0" destOrd="0" parTransId="{D88784F5-7203-4E23-B128-6977271DB701}" sibTransId="{8E213821-4C29-4E74-8E62-41C791ADBD0F}"/>
    <dgm:cxn modelId="{B53C129F-404B-4323-9C37-FDE730CCEFFF}" srcId="{68B997D4-9AC9-422F-A968-900C60D93204}" destId="{DF15C3E3-804E-49C8-AF65-4B94EDABAFFA}" srcOrd="1" destOrd="0" parTransId="{9811C0E6-8EDA-451E-A764-4719C03C62D8}" sibTransId="{945A515A-2D1A-4904-9FB9-83F837B4797D}"/>
    <dgm:cxn modelId="{45C8AFAF-5BB2-436B-8D72-D5095D700E80}" srcId="{68B997D4-9AC9-422F-A968-900C60D93204}" destId="{61240BE7-C543-4622-8F35-AE92E1A3EEC2}" srcOrd="2" destOrd="0" parTransId="{1E1D9C0E-9D68-488F-806A-68CA752B4832}" sibTransId="{3B8F8AD1-69D9-46E3-B566-A4E28ACDE1C7}"/>
    <dgm:cxn modelId="{500100BA-37DA-49E0-BC4F-09432615939F}" type="presOf" srcId="{BA3BB8F0-FF63-48B1-9ACE-404A6A1A6087}" destId="{6837EB85-B42C-449A-9D1A-E038FE885F28}" srcOrd="0" destOrd="0" presId="urn:microsoft.com/office/officeart/2018/5/layout/IconLeafLabelList"/>
    <dgm:cxn modelId="{2266FAFB-A5AE-42BE-88DF-7483B31C368E}" type="presOf" srcId="{61240BE7-C543-4622-8F35-AE92E1A3EEC2}" destId="{3A6BAB5A-7512-4198-882F-693E2B92FFAE}" srcOrd="0" destOrd="0" presId="urn:microsoft.com/office/officeart/2018/5/layout/IconLeafLabelList"/>
    <dgm:cxn modelId="{EC08C2E9-E79B-42AB-8A33-3ED696BE0538}" type="presParOf" srcId="{66BD8B81-6E5F-4966-99D5-BED8EF537DD8}" destId="{5739731D-2DA4-41C2-B42E-8952991EDCF4}" srcOrd="0" destOrd="0" presId="urn:microsoft.com/office/officeart/2018/5/layout/IconLeafLabelList"/>
    <dgm:cxn modelId="{110582C7-177B-48B4-94A1-6C64644175F1}" type="presParOf" srcId="{5739731D-2DA4-41C2-B42E-8952991EDCF4}" destId="{FCD446C4-47FE-4FCA-8CAA-F12CF12CF13B}" srcOrd="0" destOrd="0" presId="urn:microsoft.com/office/officeart/2018/5/layout/IconLeafLabelList"/>
    <dgm:cxn modelId="{05CDAD13-6A8A-48DC-82C0-363418BB6ACD}" type="presParOf" srcId="{5739731D-2DA4-41C2-B42E-8952991EDCF4}" destId="{AF30E809-6435-486D-93B3-8187C4331C7A}" srcOrd="1" destOrd="0" presId="urn:microsoft.com/office/officeart/2018/5/layout/IconLeafLabelList"/>
    <dgm:cxn modelId="{37BBAD41-8918-4FD7-96FD-1A341CAC14A7}" type="presParOf" srcId="{5739731D-2DA4-41C2-B42E-8952991EDCF4}" destId="{1FF1EEEC-4FEA-47C0-87EA-DA74DCDBF6CD}" srcOrd="2" destOrd="0" presId="urn:microsoft.com/office/officeart/2018/5/layout/IconLeafLabelList"/>
    <dgm:cxn modelId="{88B27E2F-49FE-4763-9465-5F058656004D}" type="presParOf" srcId="{5739731D-2DA4-41C2-B42E-8952991EDCF4}" destId="{6837EB85-B42C-449A-9D1A-E038FE885F28}" srcOrd="3" destOrd="0" presId="urn:microsoft.com/office/officeart/2018/5/layout/IconLeafLabelList"/>
    <dgm:cxn modelId="{193B78B4-2D9E-48D9-9B76-C8D9E1853C71}" type="presParOf" srcId="{66BD8B81-6E5F-4966-99D5-BED8EF537DD8}" destId="{155BD9A9-EAC4-4A84-9F5B-DA163320C64A}" srcOrd="1" destOrd="0" presId="urn:microsoft.com/office/officeart/2018/5/layout/IconLeafLabelList"/>
    <dgm:cxn modelId="{06B7CDE1-D182-47A8-9E8F-F0DB8A0CA3D0}" type="presParOf" srcId="{66BD8B81-6E5F-4966-99D5-BED8EF537DD8}" destId="{7D1315C0-DDC3-4072-AD66-AA0C7A9D25BD}" srcOrd="2" destOrd="0" presId="urn:microsoft.com/office/officeart/2018/5/layout/IconLeafLabelList"/>
    <dgm:cxn modelId="{8DEB023C-9DE2-431B-A35B-0FBC154C007B}" type="presParOf" srcId="{7D1315C0-DDC3-4072-AD66-AA0C7A9D25BD}" destId="{15149FC4-8157-4986-A5D3-7FDE9F8922DF}" srcOrd="0" destOrd="0" presId="urn:microsoft.com/office/officeart/2018/5/layout/IconLeafLabelList"/>
    <dgm:cxn modelId="{583405A6-0AC9-4E89-93DB-A09B80780D44}" type="presParOf" srcId="{7D1315C0-DDC3-4072-AD66-AA0C7A9D25BD}" destId="{4D1BA926-2DC8-4EEA-86AE-5D537A288A3A}" srcOrd="1" destOrd="0" presId="urn:microsoft.com/office/officeart/2018/5/layout/IconLeafLabelList"/>
    <dgm:cxn modelId="{A04FE80C-12E9-4599-A816-9E169E890763}" type="presParOf" srcId="{7D1315C0-DDC3-4072-AD66-AA0C7A9D25BD}" destId="{3C1A3993-EA4E-4D8E-9421-3543202B729C}" srcOrd="2" destOrd="0" presId="urn:microsoft.com/office/officeart/2018/5/layout/IconLeafLabelList"/>
    <dgm:cxn modelId="{9DEF1B20-D578-49F2-A76D-4AF548C50ACD}" type="presParOf" srcId="{7D1315C0-DDC3-4072-AD66-AA0C7A9D25BD}" destId="{C6DE2413-E258-401B-BE84-D74EA27C9EBF}" srcOrd="3" destOrd="0" presId="urn:microsoft.com/office/officeart/2018/5/layout/IconLeafLabelList"/>
    <dgm:cxn modelId="{DD863BF2-7F30-4B8F-8C3E-2F295701C688}" type="presParOf" srcId="{66BD8B81-6E5F-4966-99D5-BED8EF537DD8}" destId="{DF42CF93-826C-4EFC-8D6B-472EE3A445A5}" srcOrd="3" destOrd="0" presId="urn:microsoft.com/office/officeart/2018/5/layout/IconLeafLabelList"/>
    <dgm:cxn modelId="{7158FD90-3BFF-4529-8B28-6281DD79FDDD}" type="presParOf" srcId="{66BD8B81-6E5F-4966-99D5-BED8EF537DD8}" destId="{675F7D11-61E7-4D23-AAC3-C03D9591BCC6}" srcOrd="4" destOrd="0" presId="urn:microsoft.com/office/officeart/2018/5/layout/IconLeafLabelList"/>
    <dgm:cxn modelId="{F9838138-F85A-4892-BDC7-1DF2A9BBF80E}" type="presParOf" srcId="{675F7D11-61E7-4D23-AAC3-C03D9591BCC6}" destId="{AA9321E1-6A61-4325-8323-E3E23FC4A37A}" srcOrd="0" destOrd="0" presId="urn:microsoft.com/office/officeart/2018/5/layout/IconLeafLabelList"/>
    <dgm:cxn modelId="{D853CA92-0613-4A99-AD5F-D062138EBFE1}" type="presParOf" srcId="{675F7D11-61E7-4D23-AAC3-C03D9591BCC6}" destId="{B51DEBB5-1372-4051-8D17-9CAE33806FC0}" srcOrd="1" destOrd="0" presId="urn:microsoft.com/office/officeart/2018/5/layout/IconLeafLabelList"/>
    <dgm:cxn modelId="{26885363-575F-414B-851E-1E34747DC1CD}" type="presParOf" srcId="{675F7D11-61E7-4D23-AAC3-C03D9591BCC6}" destId="{BDCFA185-5B01-414D-BF3A-B4D841E496CE}" srcOrd="2" destOrd="0" presId="urn:microsoft.com/office/officeart/2018/5/layout/IconLeafLabelList"/>
    <dgm:cxn modelId="{8878687D-7A75-41D5-A126-8486872BF21A}" type="presParOf" srcId="{675F7D11-61E7-4D23-AAC3-C03D9591BCC6}" destId="{3A6BAB5A-7512-4198-882F-693E2B92FFAE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D446C4-47FE-4FCA-8CAA-F12CF12CF13B}">
      <dsp:nvSpPr>
        <dsp:cNvPr id="0" name=""/>
        <dsp:cNvSpPr/>
      </dsp:nvSpPr>
      <dsp:spPr>
        <a:xfrm>
          <a:off x="594024" y="539549"/>
          <a:ext cx="1852875" cy="1852875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30E809-6435-486D-93B3-8187C4331C7A}">
      <dsp:nvSpPr>
        <dsp:cNvPr id="0" name=""/>
        <dsp:cNvSpPr/>
      </dsp:nvSpPr>
      <dsp:spPr>
        <a:xfrm>
          <a:off x="988899" y="934424"/>
          <a:ext cx="1063125" cy="106312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37EB85-B42C-449A-9D1A-E038FE885F28}">
      <dsp:nvSpPr>
        <dsp:cNvPr id="0" name=""/>
        <dsp:cNvSpPr/>
      </dsp:nvSpPr>
      <dsp:spPr>
        <a:xfrm>
          <a:off x="1712" y="2969550"/>
          <a:ext cx="3037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fr-CA" sz="1600" kern="1200" dirty="0"/>
            <a:t>Imagine, dessine et écris un peu de détails à propos de la vie de </a:t>
          </a:r>
          <a:r>
            <a:rPr lang="fr-CA" sz="1600" kern="1200" dirty="0" err="1"/>
            <a:t>steve</a:t>
          </a:r>
          <a:r>
            <a:rPr lang="fr-CA" sz="1600" kern="1200" dirty="0"/>
            <a:t>. </a:t>
          </a:r>
          <a:endParaRPr lang="en-US" sz="1600" kern="1200" dirty="0"/>
        </a:p>
      </dsp:txBody>
      <dsp:txXfrm>
        <a:off x="1712" y="2969550"/>
        <a:ext cx="3037500" cy="720000"/>
      </dsp:txXfrm>
    </dsp:sp>
    <dsp:sp modelId="{15149FC4-8157-4986-A5D3-7FDE9F8922DF}">
      <dsp:nvSpPr>
        <dsp:cNvPr id="0" name=""/>
        <dsp:cNvSpPr/>
      </dsp:nvSpPr>
      <dsp:spPr>
        <a:xfrm>
          <a:off x="4163087" y="539549"/>
          <a:ext cx="1852875" cy="1852875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1BA926-2DC8-4EEA-86AE-5D537A288A3A}">
      <dsp:nvSpPr>
        <dsp:cNvPr id="0" name=""/>
        <dsp:cNvSpPr/>
      </dsp:nvSpPr>
      <dsp:spPr>
        <a:xfrm>
          <a:off x="4557962" y="934424"/>
          <a:ext cx="1063125" cy="106312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DE2413-E258-401B-BE84-D74EA27C9EBF}">
      <dsp:nvSpPr>
        <dsp:cNvPr id="0" name=""/>
        <dsp:cNvSpPr/>
      </dsp:nvSpPr>
      <dsp:spPr>
        <a:xfrm>
          <a:off x="3570775" y="2969550"/>
          <a:ext cx="3037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fr-CA" sz="1600" kern="1200" dirty="0"/>
            <a:t>Fabrique une maison pour Steve au jeu </a:t>
          </a:r>
          <a:r>
            <a:rPr lang="fr-CA" sz="1600" i="1" kern="1200" dirty="0"/>
            <a:t>Minecraft</a:t>
          </a:r>
          <a:r>
            <a:rPr lang="fr-CA" sz="1600" kern="1200" dirty="0"/>
            <a:t> ou avec des objets de ta maison. </a:t>
          </a:r>
          <a:endParaRPr lang="en-US" sz="1600" kern="1200" dirty="0"/>
        </a:p>
      </dsp:txBody>
      <dsp:txXfrm>
        <a:off x="3570775" y="2969550"/>
        <a:ext cx="3037500" cy="720000"/>
      </dsp:txXfrm>
    </dsp:sp>
    <dsp:sp modelId="{AA9321E1-6A61-4325-8323-E3E23FC4A37A}">
      <dsp:nvSpPr>
        <dsp:cNvPr id="0" name=""/>
        <dsp:cNvSpPr/>
      </dsp:nvSpPr>
      <dsp:spPr>
        <a:xfrm>
          <a:off x="7732150" y="539549"/>
          <a:ext cx="1852875" cy="1852875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1DEBB5-1372-4051-8D17-9CAE33806FC0}">
      <dsp:nvSpPr>
        <dsp:cNvPr id="0" name=""/>
        <dsp:cNvSpPr/>
      </dsp:nvSpPr>
      <dsp:spPr>
        <a:xfrm>
          <a:off x="8127025" y="934424"/>
          <a:ext cx="1063125" cy="106312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6BAB5A-7512-4198-882F-693E2B92FFAE}">
      <dsp:nvSpPr>
        <dsp:cNvPr id="0" name=""/>
        <dsp:cNvSpPr/>
      </dsp:nvSpPr>
      <dsp:spPr>
        <a:xfrm>
          <a:off x="7139837" y="2969550"/>
          <a:ext cx="3037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fr-CA" sz="1600" kern="1200" dirty="0"/>
            <a:t>Continue l’histoire. L’œuf est quel genre d’animal?</a:t>
          </a:r>
          <a:endParaRPr lang="en-US" sz="1600" kern="1200" dirty="0"/>
        </a:p>
      </dsp:txBody>
      <dsp:txXfrm>
        <a:off x="7139837" y="2969550"/>
        <a:ext cx="30375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23F1F7-E6CF-413F-9528-DEE6F633C8E3}" type="datetimeFigureOut">
              <a:rPr lang="en-CA" smtClean="0"/>
              <a:t>2020-05-02</a:t>
            </a:fld>
            <a:endParaRPr lang="en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A4A86A-89A1-41EA-912B-062D03C4FBF8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76137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fr-CA" dirty="0" err="1"/>
              <a:t>Why</a:t>
            </a:r>
            <a:r>
              <a:rPr lang="fr-CA" dirty="0"/>
              <a:t> </a:t>
            </a:r>
            <a:r>
              <a:rPr lang="fr-CA" dirty="0" err="1"/>
              <a:t>is</a:t>
            </a:r>
            <a:r>
              <a:rPr lang="fr-CA" dirty="0"/>
              <a:t> </a:t>
            </a:r>
            <a:r>
              <a:rPr lang="fr-CA" dirty="0" err="1"/>
              <a:t>there</a:t>
            </a:r>
            <a:r>
              <a:rPr lang="fr-CA" dirty="0"/>
              <a:t> an s to oreille and rose? </a:t>
            </a:r>
            <a:r>
              <a:rPr lang="fr-CA" dirty="0" err="1"/>
              <a:t>Because</a:t>
            </a:r>
            <a:r>
              <a:rPr lang="fr-CA" dirty="0"/>
              <a:t> </a:t>
            </a:r>
            <a:r>
              <a:rPr lang="fr-CA" dirty="0" err="1"/>
              <a:t>there’s</a:t>
            </a:r>
            <a:r>
              <a:rPr lang="fr-CA" dirty="0"/>
              <a:t> more </a:t>
            </a:r>
            <a:r>
              <a:rPr lang="fr-CA" dirty="0" err="1"/>
              <a:t>than</a:t>
            </a:r>
            <a:r>
              <a:rPr lang="fr-CA" dirty="0"/>
              <a:t> one oreille/</a:t>
            </a:r>
            <a:r>
              <a:rPr lang="fr-CA" dirty="0" err="1"/>
              <a:t>ear</a:t>
            </a:r>
            <a:r>
              <a:rPr lang="fr-CA" dirty="0"/>
              <a:t>. And rose </a:t>
            </a:r>
            <a:r>
              <a:rPr lang="fr-CA" dirty="0" err="1"/>
              <a:t>describes</a:t>
            </a:r>
            <a:r>
              <a:rPr lang="fr-CA" dirty="0"/>
              <a:t> the </a:t>
            </a:r>
            <a:r>
              <a:rPr lang="fr-CA" dirty="0" err="1"/>
              <a:t>ears</a:t>
            </a:r>
            <a:r>
              <a:rPr lang="fr-CA" dirty="0"/>
              <a:t>.</a:t>
            </a:r>
          </a:p>
          <a:p>
            <a:pPr marL="228600" indent="-228600">
              <a:buAutoNum type="arabicPeriod"/>
            </a:pPr>
            <a:r>
              <a:rPr lang="fr-CA" dirty="0" err="1"/>
              <a:t>Who</a:t>
            </a:r>
            <a:r>
              <a:rPr lang="fr-CA" dirty="0"/>
              <a:t> </a:t>
            </a:r>
            <a:r>
              <a:rPr lang="fr-CA" dirty="0" err="1"/>
              <a:t>is</a:t>
            </a:r>
            <a:r>
              <a:rPr lang="fr-CA" dirty="0"/>
              <a:t> il in the sentence?  Il replaces Luigi.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5E63BD-639B-41D8-ACE2-6D547C4EE07B}" type="slidenum">
              <a:rPr lang="fr-CA" smtClean="0"/>
              <a:t>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67730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fr-CA" dirty="0" err="1"/>
              <a:t>Draw</a:t>
            </a:r>
            <a:r>
              <a:rPr lang="fr-CA" dirty="0"/>
              <a:t> a </a:t>
            </a:r>
            <a:r>
              <a:rPr lang="fr-CA" dirty="0" err="1"/>
              <a:t>friend</a:t>
            </a:r>
            <a:r>
              <a:rPr lang="fr-CA" dirty="0"/>
              <a:t> for Luigi.</a:t>
            </a:r>
          </a:p>
          <a:p>
            <a:pPr marL="228600" indent="-228600">
              <a:buAutoNum type="arabicPeriod"/>
            </a:pPr>
            <a:r>
              <a:rPr lang="fr-CA" dirty="0" err="1"/>
              <a:t>Make</a:t>
            </a:r>
            <a:r>
              <a:rPr lang="fr-CA" dirty="0"/>
              <a:t> a house for Luigi </a:t>
            </a:r>
            <a:r>
              <a:rPr lang="fr-CA" dirty="0" err="1"/>
              <a:t>using</a:t>
            </a:r>
            <a:r>
              <a:rPr lang="fr-CA" dirty="0"/>
              <a:t> </a:t>
            </a:r>
            <a:r>
              <a:rPr lang="fr-CA" dirty="0" err="1"/>
              <a:t>objects</a:t>
            </a:r>
            <a:r>
              <a:rPr lang="fr-CA" dirty="0"/>
              <a:t> </a:t>
            </a:r>
            <a:r>
              <a:rPr lang="fr-CA" dirty="0" err="1"/>
              <a:t>found</a:t>
            </a:r>
            <a:r>
              <a:rPr lang="fr-CA" dirty="0"/>
              <a:t> in </a:t>
            </a:r>
            <a:r>
              <a:rPr lang="fr-CA" dirty="0" err="1"/>
              <a:t>your</a:t>
            </a:r>
            <a:r>
              <a:rPr lang="fr-CA" dirty="0"/>
              <a:t> home.</a:t>
            </a:r>
          </a:p>
          <a:p>
            <a:pPr marL="228600" indent="-228600">
              <a:buAutoNum type="arabicPeriod"/>
            </a:pPr>
            <a:r>
              <a:rPr lang="fr-CA" dirty="0"/>
              <a:t>Tell, </a:t>
            </a:r>
            <a:r>
              <a:rPr lang="fr-CA" dirty="0" err="1"/>
              <a:t>illustrate</a:t>
            </a:r>
            <a:r>
              <a:rPr lang="fr-CA" dirty="0"/>
              <a:t> or </a:t>
            </a:r>
            <a:r>
              <a:rPr lang="fr-CA" dirty="0" err="1"/>
              <a:t>write</a:t>
            </a:r>
            <a:r>
              <a:rPr lang="fr-CA" dirty="0"/>
              <a:t> a story about </a:t>
            </a:r>
            <a:r>
              <a:rPr lang="fr-CA" dirty="0" err="1"/>
              <a:t>you</a:t>
            </a:r>
            <a:r>
              <a:rPr lang="fr-CA" dirty="0"/>
              <a:t> and Luigi.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5E63BD-639B-41D8-ACE2-6D547C4EE07B}" type="slidenum">
              <a:rPr lang="fr-CA" smtClean="0"/>
              <a:t>11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400589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fr-CA" dirty="0" err="1"/>
              <a:t>Why</a:t>
            </a:r>
            <a:r>
              <a:rPr lang="fr-CA" dirty="0"/>
              <a:t> </a:t>
            </a:r>
            <a:r>
              <a:rPr lang="fr-CA" dirty="0" err="1"/>
              <a:t>is</a:t>
            </a:r>
            <a:r>
              <a:rPr lang="fr-CA" dirty="0"/>
              <a:t> </a:t>
            </a:r>
            <a:r>
              <a:rPr lang="fr-CA" dirty="0" err="1"/>
              <a:t>there</a:t>
            </a:r>
            <a:r>
              <a:rPr lang="fr-CA" dirty="0"/>
              <a:t> an s to oreille and rose? </a:t>
            </a:r>
            <a:r>
              <a:rPr lang="fr-CA" dirty="0" err="1"/>
              <a:t>Because</a:t>
            </a:r>
            <a:r>
              <a:rPr lang="fr-CA" dirty="0"/>
              <a:t> </a:t>
            </a:r>
            <a:r>
              <a:rPr lang="fr-CA" dirty="0" err="1"/>
              <a:t>there’s</a:t>
            </a:r>
            <a:r>
              <a:rPr lang="fr-CA" dirty="0"/>
              <a:t> more </a:t>
            </a:r>
            <a:r>
              <a:rPr lang="fr-CA" dirty="0" err="1"/>
              <a:t>than</a:t>
            </a:r>
            <a:r>
              <a:rPr lang="fr-CA" dirty="0"/>
              <a:t> one oreille/</a:t>
            </a:r>
            <a:r>
              <a:rPr lang="fr-CA" dirty="0" err="1"/>
              <a:t>ear</a:t>
            </a:r>
            <a:r>
              <a:rPr lang="fr-CA" dirty="0"/>
              <a:t>. And rose </a:t>
            </a:r>
            <a:r>
              <a:rPr lang="fr-CA" dirty="0" err="1"/>
              <a:t>describes</a:t>
            </a:r>
            <a:r>
              <a:rPr lang="fr-CA" dirty="0"/>
              <a:t> the </a:t>
            </a:r>
            <a:r>
              <a:rPr lang="fr-CA" dirty="0" err="1"/>
              <a:t>ears</a:t>
            </a:r>
            <a:r>
              <a:rPr lang="fr-CA" dirty="0"/>
              <a:t>.</a:t>
            </a:r>
          </a:p>
          <a:p>
            <a:pPr marL="228600" indent="-228600">
              <a:buAutoNum type="arabicPeriod"/>
            </a:pPr>
            <a:r>
              <a:rPr lang="fr-CA" dirty="0" err="1"/>
              <a:t>Who</a:t>
            </a:r>
            <a:r>
              <a:rPr lang="fr-CA" dirty="0"/>
              <a:t> </a:t>
            </a:r>
            <a:r>
              <a:rPr lang="fr-CA" dirty="0" err="1"/>
              <a:t>is</a:t>
            </a:r>
            <a:r>
              <a:rPr lang="fr-CA" dirty="0"/>
              <a:t> il in the sentence?  Il replaces Luigi.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5E63BD-639B-41D8-ACE2-6D547C4EE07B}" type="slidenum">
              <a:rPr lang="fr-CA" smtClean="0"/>
              <a:t>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700220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fr-CA" dirty="0" err="1"/>
              <a:t>Why</a:t>
            </a:r>
            <a:r>
              <a:rPr lang="fr-CA" dirty="0"/>
              <a:t> </a:t>
            </a:r>
            <a:r>
              <a:rPr lang="fr-CA" dirty="0" err="1"/>
              <a:t>is</a:t>
            </a:r>
            <a:r>
              <a:rPr lang="fr-CA" dirty="0"/>
              <a:t> </a:t>
            </a:r>
            <a:r>
              <a:rPr lang="fr-CA" dirty="0" err="1"/>
              <a:t>there</a:t>
            </a:r>
            <a:r>
              <a:rPr lang="fr-CA" dirty="0"/>
              <a:t> an s to oreille and rose? </a:t>
            </a:r>
            <a:r>
              <a:rPr lang="fr-CA" dirty="0" err="1"/>
              <a:t>Because</a:t>
            </a:r>
            <a:r>
              <a:rPr lang="fr-CA" dirty="0"/>
              <a:t> </a:t>
            </a:r>
            <a:r>
              <a:rPr lang="fr-CA" dirty="0" err="1"/>
              <a:t>there’s</a:t>
            </a:r>
            <a:r>
              <a:rPr lang="fr-CA" dirty="0"/>
              <a:t> more </a:t>
            </a:r>
            <a:r>
              <a:rPr lang="fr-CA" dirty="0" err="1"/>
              <a:t>than</a:t>
            </a:r>
            <a:r>
              <a:rPr lang="fr-CA" dirty="0"/>
              <a:t> one oreille/</a:t>
            </a:r>
            <a:r>
              <a:rPr lang="fr-CA" dirty="0" err="1"/>
              <a:t>ear</a:t>
            </a:r>
            <a:r>
              <a:rPr lang="fr-CA" dirty="0"/>
              <a:t>. And rose </a:t>
            </a:r>
            <a:r>
              <a:rPr lang="fr-CA" dirty="0" err="1"/>
              <a:t>describes</a:t>
            </a:r>
            <a:r>
              <a:rPr lang="fr-CA" dirty="0"/>
              <a:t> the </a:t>
            </a:r>
            <a:r>
              <a:rPr lang="fr-CA" dirty="0" err="1"/>
              <a:t>ears</a:t>
            </a:r>
            <a:r>
              <a:rPr lang="fr-CA" dirty="0"/>
              <a:t>.</a:t>
            </a:r>
          </a:p>
          <a:p>
            <a:pPr marL="228600" indent="-228600">
              <a:buAutoNum type="arabicPeriod"/>
            </a:pPr>
            <a:r>
              <a:rPr lang="fr-CA" dirty="0" err="1"/>
              <a:t>Who</a:t>
            </a:r>
            <a:r>
              <a:rPr lang="fr-CA" dirty="0"/>
              <a:t> </a:t>
            </a:r>
            <a:r>
              <a:rPr lang="fr-CA" dirty="0" err="1"/>
              <a:t>is</a:t>
            </a:r>
            <a:r>
              <a:rPr lang="fr-CA" dirty="0"/>
              <a:t> il in the sentence?  Il replaces Luigi.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5E63BD-639B-41D8-ACE2-6D547C4EE07B}" type="slidenum">
              <a:rPr lang="fr-CA" smtClean="0"/>
              <a:t>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291856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fr-CA" dirty="0" err="1"/>
              <a:t>Why</a:t>
            </a:r>
            <a:r>
              <a:rPr lang="fr-CA" dirty="0"/>
              <a:t> </a:t>
            </a:r>
            <a:r>
              <a:rPr lang="fr-CA" dirty="0" err="1"/>
              <a:t>is</a:t>
            </a:r>
            <a:r>
              <a:rPr lang="fr-CA" dirty="0"/>
              <a:t> </a:t>
            </a:r>
            <a:r>
              <a:rPr lang="fr-CA" dirty="0" err="1"/>
              <a:t>there</a:t>
            </a:r>
            <a:r>
              <a:rPr lang="fr-CA" dirty="0"/>
              <a:t> an s to oreille and rose? </a:t>
            </a:r>
            <a:r>
              <a:rPr lang="fr-CA" dirty="0" err="1"/>
              <a:t>Because</a:t>
            </a:r>
            <a:r>
              <a:rPr lang="fr-CA" dirty="0"/>
              <a:t> </a:t>
            </a:r>
            <a:r>
              <a:rPr lang="fr-CA" dirty="0" err="1"/>
              <a:t>there’s</a:t>
            </a:r>
            <a:r>
              <a:rPr lang="fr-CA" dirty="0"/>
              <a:t> more </a:t>
            </a:r>
            <a:r>
              <a:rPr lang="fr-CA" dirty="0" err="1"/>
              <a:t>than</a:t>
            </a:r>
            <a:r>
              <a:rPr lang="fr-CA" dirty="0"/>
              <a:t> one oreille/</a:t>
            </a:r>
            <a:r>
              <a:rPr lang="fr-CA" dirty="0" err="1"/>
              <a:t>ear</a:t>
            </a:r>
            <a:r>
              <a:rPr lang="fr-CA" dirty="0"/>
              <a:t>. And rose </a:t>
            </a:r>
            <a:r>
              <a:rPr lang="fr-CA" dirty="0" err="1"/>
              <a:t>describes</a:t>
            </a:r>
            <a:r>
              <a:rPr lang="fr-CA" dirty="0"/>
              <a:t> the </a:t>
            </a:r>
            <a:r>
              <a:rPr lang="fr-CA" dirty="0" err="1"/>
              <a:t>ears</a:t>
            </a:r>
            <a:r>
              <a:rPr lang="fr-CA" dirty="0"/>
              <a:t>.</a:t>
            </a:r>
          </a:p>
          <a:p>
            <a:pPr marL="228600" indent="-228600">
              <a:buAutoNum type="arabicPeriod"/>
            </a:pPr>
            <a:r>
              <a:rPr lang="fr-CA" dirty="0" err="1"/>
              <a:t>Who</a:t>
            </a:r>
            <a:r>
              <a:rPr lang="fr-CA" dirty="0"/>
              <a:t> </a:t>
            </a:r>
            <a:r>
              <a:rPr lang="fr-CA" dirty="0" err="1"/>
              <a:t>is</a:t>
            </a:r>
            <a:r>
              <a:rPr lang="fr-CA" dirty="0"/>
              <a:t> il in the sentence?  Il replaces Luigi.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5E63BD-639B-41D8-ACE2-6D547C4EE07B}" type="slidenum">
              <a:rPr lang="fr-CA" smtClean="0"/>
              <a:t>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939839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err="1"/>
              <a:t>From</a:t>
            </a:r>
            <a:r>
              <a:rPr lang="fr-CA" dirty="0"/>
              <a:t> the </a:t>
            </a:r>
            <a:r>
              <a:rPr lang="fr-CA" dirty="0" err="1"/>
              <a:t>text</a:t>
            </a:r>
            <a:r>
              <a:rPr lang="fr-CA" dirty="0"/>
              <a:t>, </a:t>
            </a:r>
            <a:r>
              <a:rPr lang="fr-CA" dirty="0" err="1"/>
              <a:t>find</a:t>
            </a:r>
            <a:r>
              <a:rPr lang="fr-CA" dirty="0"/>
              <a:t> </a:t>
            </a:r>
            <a:r>
              <a:rPr lang="fr-CA" dirty="0" err="1"/>
              <a:t>words</a:t>
            </a:r>
            <a:r>
              <a:rPr lang="fr-CA" dirty="0"/>
              <a:t> </a:t>
            </a:r>
            <a:r>
              <a:rPr lang="fr-CA" dirty="0" err="1"/>
              <a:t>that</a:t>
            </a:r>
            <a:r>
              <a:rPr lang="fr-CA" dirty="0"/>
              <a:t> </a:t>
            </a:r>
            <a:r>
              <a:rPr lang="fr-CA" dirty="0" err="1"/>
              <a:t>rhyme</a:t>
            </a:r>
            <a:r>
              <a:rPr lang="fr-CA" dirty="0"/>
              <a:t> </a:t>
            </a:r>
            <a:r>
              <a:rPr lang="fr-CA" dirty="0" err="1"/>
              <a:t>with</a:t>
            </a:r>
            <a:r>
              <a:rPr lang="fr-CA" dirty="0"/>
              <a:t> </a:t>
            </a:r>
          </a:p>
          <a:p>
            <a:r>
              <a:rPr lang="fr-CA" dirty="0"/>
              <a:t>dents-gants, blancs, ans</a:t>
            </a:r>
          </a:p>
          <a:p>
            <a:r>
              <a:rPr lang="fr-CA" dirty="0"/>
              <a:t>Bras- a, sa</a:t>
            </a:r>
          </a:p>
          <a:p>
            <a:endParaRPr lang="fr-CA" dirty="0"/>
          </a:p>
          <a:p>
            <a:r>
              <a:rPr lang="fr-CA" dirty="0"/>
              <a:t>Can </a:t>
            </a:r>
            <a:r>
              <a:rPr lang="fr-CA" dirty="0" err="1"/>
              <a:t>you</a:t>
            </a:r>
            <a:r>
              <a:rPr lang="fr-CA" dirty="0"/>
              <a:t> </a:t>
            </a:r>
            <a:r>
              <a:rPr lang="fr-CA" dirty="0" err="1"/>
              <a:t>find</a:t>
            </a:r>
            <a:r>
              <a:rPr lang="fr-CA" dirty="0"/>
              <a:t> </a:t>
            </a:r>
            <a:r>
              <a:rPr lang="fr-CA" dirty="0" err="1"/>
              <a:t>other</a:t>
            </a:r>
            <a:r>
              <a:rPr lang="fr-CA" dirty="0"/>
              <a:t> </a:t>
            </a:r>
            <a:r>
              <a:rPr lang="fr-CA" dirty="0" err="1"/>
              <a:t>words</a:t>
            </a:r>
            <a:r>
              <a:rPr lang="fr-CA" dirty="0"/>
              <a:t> in the story </a:t>
            </a:r>
            <a:r>
              <a:rPr lang="fr-CA" dirty="0" err="1"/>
              <a:t>that</a:t>
            </a:r>
            <a:r>
              <a:rPr lang="fr-CA" dirty="0"/>
              <a:t> </a:t>
            </a:r>
            <a:r>
              <a:rPr lang="fr-CA" dirty="0" err="1"/>
              <a:t>rhyme</a:t>
            </a:r>
            <a:r>
              <a:rPr lang="fr-CA" dirty="0"/>
              <a:t> </a:t>
            </a:r>
            <a:r>
              <a:rPr lang="fr-CA" dirty="0" err="1"/>
              <a:t>together</a:t>
            </a:r>
            <a:r>
              <a:rPr lang="fr-CA" dirty="0"/>
              <a:t>? (</a:t>
            </a:r>
          </a:p>
          <a:p>
            <a:r>
              <a:rPr lang="fr-CA" dirty="0"/>
              <a:t>Ami, voici, Luigi</a:t>
            </a:r>
          </a:p>
          <a:p>
            <a:r>
              <a:rPr lang="fr-CA" dirty="0"/>
              <a:t>Auto, chapeau</a:t>
            </a:r>
          </a:p>
          <a:p>
            <a:r>
              <a:rPr lang="fr-CA" dirty="0"/>
              <a:t>Est, des</a:t>
            </a:r>
          </a:p>
          <a:p>
            <a:r>
              <a:rPr lang="fr-CA" dirty="0"/>
              <a:t>Un, brun</a:t>
            </a:r>
          </a:p>
          <a:p>
            <a:r>
              <a:rPr lang="fr-CA" dirty="0"/>
              <a:t>Une, brune</a:t>
            </a:r>
          </a:p>
          <a:p>
            <a:r>
              <a:rPr lang="fr-CA" dirty="0"/>
              <a:t>Etc.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5E63BD-639B-41D8-ACE2-6D547C4EE07B}" type="slidenum">
              <a:rPr lang="fr-CA" smtClean="0"/>
              <a:t>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975252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err="1"/>
              <a:t>From</a:t>
            </a:r>
            <a:r>
              <a:rPr lang="fr-CA" dirty="0"/>
              <a:t> the </a:t>
            </a:r>
            <a:r>
              <a:rPr lang="fr-CA" dirty="0" err="1"/>
              <a:t>text</a:t>
            </a:r>
            <a:r>
              <a:rPr lang="fr-CA" dirty="0"/>
              <a:t>, </a:t>
            </a:r>
            <a:r>
              <a:rPr lang="fr-CA" dirty="0" err="1"/>
              <a:t>find</a:t>
            </a:r>
            <a:r>
              <a:rPr lang="fr-CA" dirty="0"/>
              <a:t> </a:t>
            </a:r>
            <a:r>
              <a:rPr lang="fr-CA" dirty="0" err="1"/>
              <a:t>words</a:t>
            </a:r>
            <a:r>
              <a:rPr lang="fr-CA" dirty="0"/>
              <a:t> </a:t>
            </a:r>
            <a:r>
              <a:rPr lang="fr-CA" dirty="0" err="1"/>
              <a:t>that</a:t>
            </a:r>
            <a:r>
              <a:rPr lang="fr-CA" dirty="0"/>
              <a:t> </a:t>
            </a:r>
            <a:r>
              <a:rPr lang="fr-CA" dirty="0" err="1"/>
              <a:t>rhyme</a:t>
            </a:r>
            <a:r>
              <a:rPr lang="fr-CA" dirty="0"/>
              <a:t> </a:t>
            </a:r>
            <a:r>
              <a:rPr lang="fr-CA" dirty="0" err="1"/>
              <a:t>with</a:t>
            </a:r>
            <a:r>
              <a:rPr lang="fr-CA" dirty="0"/>
              <a:t> </a:t>
            </a:r>
          </a:p>
          <a:p>
            <a:r>
              <a:rPr lang="fr-CA" dirty="0"/>
              <a:t>dents-gants, blancs, ans</a:t>
            </a:r>
          </a:p>
          <a:p>
            <a:r>
              <a:rPr lang="fr-CA" dirty="0"/>
              <a:t>Bras- a, sa</a:t>
            </a:r>
          </a:p>
          <a:p>
            <a:endParaRPr lang="fr-CA" dirty="0"/>
          </a:p>
          <a:p>
            <a:r>
              <a:rPr lang="fr-CA" dirty="0"/>
              <a:t>Can </a:t>
            </a:r>
            <a:r>
              <a:rPr lang="fr-CA" dirty="0" err="1"/>
              <a:t>you</a:t>
            </a:r>
            <a:r>
              <a:rPr lang="fr-CA" dirty="0"/>
              <a:t> </a:t>
            </a:r>
            <a:r>
              <a:rPr lang="fr-CA" dirty="0" err="1"/>
              <a:t>find</a:t>
            </a:r>
            <a:r>
              <a:rPr lang="fr-CA" dirty="0"/>
              <a:t> </a:t>
            </a:r>
            <a:r>
              <a:rPr lang="fr-CA" dirty="0" err="1"/>
              <a:t>other</a:t>
            </a:r>
            <a:r>
              <a:rPr lang="fr-CA" dirty="0"/>
              <a:t> </a:t>
            </a:r>
            <a:r>
              <a:rPr lang="fr-CA" dirty="0" err="1"/>
              <a:t>words</a:t>
            </a:r>
            <a:r>
              <a:rPr lang="fr-CA" dirty="0"/>
              <a:t> in the story </a:t>
            </a:r>
            <a:r>
              <a:rPr lang="fr-CA" dirty="0" err="1"/>
              <a:t>that</a:t>
            </a:r>
            <a:r>
              <a:rPr lang="fr-CA" dirty="0"/>
              <a:t> </a:t>
            </a:r>
            <a:r>
              <a:rPr lang="fr-CA" dirty="0" err="1"/>
              <a:t>rhyme</a:t>
            </a:r>
            <a:r>
              <a:rPr lang="fr-CA" dirty="0"/>
              <a:t> </a:t>
            </a:r>
            <a:r>
              <a:rPr lang="fr-CA" dirty="0" err="1"/>
              <a:t>together</a:t>
            </a:r>
            <a:r>
              <a:rPr lang="fr-CA" dirty="0"/>
              <a:t>? (</a:t>
            </a:r>
          </a:p>
          <a:p>
            <a:r>
              <a:rPr lang="fr-CA" dirty="0"/>
              <a:t>Ami, voici, Luigi</a:t>
            </a:r>
          </a:p>
          <a:p>
            <a:r>
              <a:rPr lang="fr-CA" dirty="0"/>
              <a:t>Auto, chapeau</a:t>
            </a:r>
          </a:p>
          <a:p>
            <a:r>
              <a:rPr lang="fr-CA" dirty="0"/>
              <a:t>Est, des</a:t>
            </a:r>
          </a:p>
          <a:p>
            <a:r>
              <a:rPr lang="fr-CA" dirty="0"/>
              <a:t>Un, brun</a:t>
            </a:r>
          </a:p>
          <a:p>
            <a:r>
              <a:rPr lang="fr-CA" dirty="0"/>
              <a:t>Une, brune</a:t>
            </a:r>
          </a:p>
          <a:p>
            <a:r>
              <a:rPr lang="fr-CA" dirty="0"/>
              <a:t>Etc.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5E63BD-639B-41D8-ACE2-6D547C4EE07B}" type="slidenum">
              <a:rPr lang="fr-CA" smtClean="0"/>
              <a:t>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187861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err="1"/>
              <a:t>Find</a:t>
            </a:r>
            <a:r>
              <a:rPr lang="fr-CA" dirty="0"/>
              <a:t> a </a:t>
            </a:r>
            <a:r>
              <a:rPr lang="fr-CA" dirty="0" err="1"/>
              <a:t>title</a:t>
            </a:r>
            <a:r>
              <a:rPr lang="fr-CA" dirty="0"/>
              <a:t> to </a:t>
            </a:r>
            <a:r>
              <a:rPr lang="fr-CA" dirty="0" err="1"/>
              <a:t>each</a:t>
            </a:r>
            <a:r>
              <a:rPr lang="fr-CA" dirty="0"/>
              <a:t> group of </a:t>
            </a:r>
            <a:r>
              <a:rPr lang="fr-CA" dirty="0" err="1"/>
              <a:t>words</a:t>
            </a:r>
            <a:r>
              <a:rPr lang="fr-CA" dirty="0"/>
              <a:t>? HINT-</a:t>
            </a:r>
            <a:r>
              <a:rPr lang="fr-CA" dirty="0" err="1"/>
              <a:t>What</a:t>
            </a:r>
            <a:r>
              <a:rPr lang="fr-CA" dirty="0"/>
              <a:t> do </a:t>
            </a:r>
            <a:r>
              <a:rPr lang="fr-CA" dirty="0" err="1"/>
              <a:t>they</a:t>
            </a:r>
            <a:r>
              <a:rPr lang="fr-CA" dirty="0"/>
              <a:t> have in </a:t>
            </a:r>
            <a:r>
              <a:rPr lang="fr-CA" dirty="0" err="1"/>
              <a:t>common</a:t>
            </a:r>
            <a:r>
              <a:rPr lang="fr-CA" dirty="0"/>
              <a:t>?</a:t>
            </a:r>
          </a:p>
          <a:p>
            <a:r>
              <a:rPr lang="fr-CA" dirty="0"/>
              <a:t>Couleurs/</a:t>
            </a:r>
            <a:r>
              <a:rPr lang="fr-CA" dirty="0" err="1"/>
              <a:t>colors</a:t>
            </a:r>
            <a:r>
              <a:rPr lang="fr-CA" dirty="0"/>
              <a:t> and parties du corps/body parts</a:t>
            </a:r>
          </a:p>
          <a:p>
            <a:r>
              <a:rPr lang="fr-CA" dirty="0"/>
              <a:t>Blancs, blanches, etc.	      Moustache, etc.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5E63BD-639B-41D8-ACE2-6D547C4EE07B}" type="slidenum">
              <a:rPr lang="fr-CA" smtClean="0"/>
              <a:t>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218768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err="1"/>
              <a:t>Find</a:t>
            </a:r>
            <a:r>
              <a:rPr lang="fr-CA" dirty="0"/>
              <a:t> a </a:t>
            </a:r>
            <a:r>
              <a:rPr lang="fr-CA" dirty="0" err="1"/>
              <a:t>title</a:t>
            </a:r>
            <a:r>
              <a:rPr lang="fr-CA" dirty="0"/>
              <a:t> to </a:t>
            </a:r>
            <a:r>
              <a:rPr lang="fr-CA" dirty="0" err="1"/>
              <a:t>each</a:t>
            </a:r>
            <a:r>
              <a:rPr lang="fr-CA" dirty="0"/>
              <a:t> group of </a:t>
            </a:r>
            <a:r>
              <a:rPr lang="fr-CA" dirty="0" err="1"/>
              <a:t>words</a:t>
            </a:r>
            <a:r>
              <a:rPr lang="fr-CA" dirty="0"/>
              <a:t>? HINT-</a:t>
            </a:r>
            <a:r>
              <a:rPr lang="fr-CA" dirty="0" err="1"/>
              <a:t>What</a:t>
            </a:r>
            <a:r>
              <a:rPr lang="fr-CA" dirty="0"/>
              <a:t> do </a:t>
            </a:r>
            <a:r>
              <a:rPr lang="fr-CA" dirty="0" err="1"/>
              <a:t>they</a:t>
            </a:r>
            <a:r>
              <a:rPr lang="fr-CA" dirty="0"/>
              <a:t> have in </a:t>
            </a:r>
            <a:r>
              <a:rPr lang="fr-CA" dirty="0" err="1"/>
              <a:t>common</a:t>
            </a:r>
            <a:r>
              <a:rPr lang="fr-CA" dirty="0"/>
              <a:t>?</a:t>
            </a:r>
          </a:p>
          <a:p>
            <a:r>
              <a:rPr lang="fr-CA" dirty="0"/>
              <a:t>Couleurs/</a:t>
            </a:r>
            <a:r>
              <a:rPr lang="fr-CA" dirty="0" err="1"/>
              <a:t>colors</a:t>
            </a:r>
            <a:r>
              <a:rPr lang="fr-CA" dirty="0"/>
              <a:t> and parties du corps/body parts</a:t>
            </a:r>
          </a:p>
          <a:p>
            <a:r>
              <a:rPr lang="fr-CA" dirty="0"/>
              <a:t>Blancs, blanches, etc.	      Moustache, etc.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5E63BD-639B-41D8-ACE2-6D547C4EE07B}" type="slidenum">
              <a:rPr lang="fr-CA" smtClean="0"/>
              <a:t>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207030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fr-CA" dirty="0" err="1"/>
              <a:t>Would</a:t>
            </a:r>
            <a:r>
              <a:rPr lang="fr-CA" dirty="0"/>
              <a:t> </a:t>
            </a:r>
            <a:r>
              <a:rPr lang="fr-CA" dirty="0" err="1"/>
              <a:t>you</a:t>
            </a:r>
            <a:r>
              <a:rPr lang="fr-CA" dirty="0"/>
              <a:t> like to have Luigi as a </a:t>
            </a:r>
            <a:r>
              <a:rPr lang="fr-CA" dirty="0" err="1"/>
              <a:t>friend</a:t>
            </a:r>
            <a:r>
              <a:rPr lang="fr-CA" dirty="0"/>
              <a:t>? </a:t>
            </a:r>
            <a:r>
              <a:rPr lang="fr-CA" dirty="0" err="1"/>
              <a:t>Why</a:t>
            </a:r>
            <a:r>
              <a:rPr lang="fr-CA" dirty="0"/>
              <a:t>, </a:t>
            </a:r>
            <a:r>
              <a:rPr lang="fr-CA" dirty="0" err="1"/>
              <a:t>why</a:t>
            </a:r>
            <a:r>
              <a:rPr lang="fr-CA" dirty="0"/>
              <a:t> not?</a:t>
            </a:r>
          </a:p>
          <a:p>
            <a:pPr marL="228600" indent="-228600">
              <a:buAutoNum type="arabicPeriod"/>
            </a:pPr>
            <a:r>
              <a:rPr lang="fr-CA" dirty="0"/>
              <a:t>Luigi </a:t>
            </a:r>
            <a:r>
              <a:rPr lang="fr-CA" dirty="0" err="1"/>
              <a:t>is</a:t>
            </a:r>
            <a:r>
              <a:rPr lang="fr-CA" dirty="0"/>
              <a:t> </a:t>
            </a:r>
            <a:r>
              <a:rPr lang="fr-CA" dirty="0" err="1"/>
              <a:t>funny</a:t>
            </a:r>
            <a:r>
              <a:rPr lang="fr-CA" dirty="0"/>
              <a:t>. Share </a:t>
            </a:r>
            <a:r>
              <a:rPr lang="fr-CA" dirty="0" err="1"/>
              <a:t>something</a:t>
            </a:r>
            <a:r>
              <a:rPr lang="fr-CA" dirty="0"/>
              <a:t> </a:t>
            </a:r>
            <a:r>
              <a:rPr lang="fr-CA" dirty="0" err="1"/>
              <a:t>funny</a:t>
            </a:r>
            <a:r>
              <a:rPr lang="fr-CA" dirty="0"/>
              <a:t> </a:t>
            </a:r>
            <a:r>
              <a:rPr lang="fr-CA" dirty="0" err="1"/>
              <a:t>that</a:t>
            </a:r>
            <a:r>
              <a:rPr lang="fr-CA" dirty="0"/>
              <a:t> has </a:t>
            </a:r>
            <a:r>
              <a:rPr lang="fr-CA" dirty="0" err="1"/>
              <a:t>happened</a:t>
            </a:r>
            <a:r>
              <a:rPr lang="fr-CA" dirty="0"/>
              <a:t> to </a:t>
            </a:r>
            <a:r>
              <a:rPr lang="fr-CA" dirty="0" err="1"/>
              <a:t>you</a:t>
            </a:r>
            <a:r>
              <a:rPr lang="fr-CA" dirty="0"/>
              <a:t>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5E63BD-639B-41D8-ACE2-6D547C4EE07B}" type="slidenum">
              <a:rPr lang="fr-CA" smtClean="0"/>
              <a:t>10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13596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5/2/2020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5/2/2020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5/2/2020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5/2/2020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5/2/2020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‹N°›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5/2/2020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5/2/2020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5/2/2020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5/2/2020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5/2/2020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‹N°›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5/2/2020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5/2/2020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media" Target="../media/media14.m4a"/><Relationship Id="rId7" Type="http://schemas.openxmlformats.org/officeDocument/2006/relationships/image" Target="../media/image3.png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4.m4a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0.xml"/><Relationship Id="rId13" Type="http://schemas.microsoft.com/office/2007/relationships/diagramDrawing" Target="../diagrams/drawing1.xml"/><Relationship Id="rId3" Type="http://schemas.microsoft.com/office/2007/relationships/media" Target="../media/media16.m4a"/><Relationship Id="rId7" Type="http://schemas.openxmlformats.org/officeDocument/2006/relationships/slideLayout" Target="../slideLayouts/slideLayout2.xml"/><Relationship Id="rId12" Type="http://schemas.openxmlformats.org/officeDocument/2006/relationships/diagramColors" Target="../diagrams/colors1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6" Type="http://schemas.openxmlformats.org/officeDocument/2006/relationships/audio" Target="../media/media17.m4a"/><Relationship Id="rId11" Type="http://schemas.openxmlformats.org/officeDocument/2006/relationships/diagramQuickStyle" Target="../diagrams/quickStyle1.xml"/><Relationship Id="rId5" Type="http://schemas.microsoft.com/office/2007/relationships/media" Target="../media/media17.m4a"/><Relationship Id="rId10" Type="http://schemas.openxmlformats.org/officeDocument/2006/relationships/diagramLayout" Target="../diagrams/layout1.xml"/><Relationship Id="rId4" Type="http://schemas.openxmlformats.org/officeDocument/2006/relationships/audio" Target="../media/media16.m4a"/><Relationship Id="rId9" Type="http://schemas.openxmlformats.org/officeDocument/2006/relationships/diagramData" Target="../diagrams/data1.xml"/><Relationship Id="rId1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creativecommons.org/licenses/by-nc/3.0/" TargetMode="External"/><Relationship Id="rId12" Type="http://schemas.openxmlformats.org/officeDocument/2006/relationships/hyperlink" Target="https://fr.wikipedia.org/wiki/Collection_d'insectes" TargetMode="Externa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hyperlink" Target="https://www.educol.net/coloriage-tousser-i13472.html" TargetMode="External"/><Relationship Id="rId11" Type="http://schemas.openxmlformats.org/officeDocument/2006/relationships/image" Target="../media/image6.jpg"/><Relationship Id="rId5" Type="http://schemas.openxmlformats.org/officeDocument/2006/relationships/image" Target="../media/image4.jpg"/><Relationship Id="rId10" Type="http://schemas.openxmlformats.org/officeDocument/2006/relationships/hyperlink" Target="https://creativecommons.org/licenses/by-sa/3.0/" TargetMode="External"/><Relationship Id="rId4" Type="http://schemas.openxmlformats.org/officeDocument/2006/relationships/notesSlide" Target="../notesSlides/notesSlide2.xml"/><Relationship Id="rId9" Type="http://schemas.openxmlformats.org/officeDocument/2006/relationships/hyperlink" Target="http://lifeisonebigstage.wordpress.com/2011/12/12/under-the-weather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creativecommons.org/licenses/by-sa/3.0/" TargetMode="Externa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hyperlink" Target="https://de.wikipedia.org/wiki/Griechische_Landschildkr%C3%B6te" TargetMode="External"/><Relationship Id="rId5" Type="http://schemas.openxmlformats.org/officeDocument/2006/relationships/image" Target="../media/image7.jpg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media" Target="../media/media8.m4a"/><Relationship Id="rId7" Type="http://schemas.openxmlformats.org/officeDocument/2006/relationships/image" Target="../media/image3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5.xml"/><Relationship Id="rId4" Type="http://schemas.openxmlformats.org/officeDocument/2006/relationships/audio" Target="../media/media8.m4a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7.xml"/><Relationship Id="rId3" Type="http://schemas.microsoft.com/office/2007/relationships/media" Target="../media/media10.m4a"/><Relationship Id="rId7" Type="http://schemas.openxmlformats.org/officeDocument/2006/relationships/slideLayout" Target="../slideLayouts/slideLayout5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audio" Target="../media/media11.m4a"/><Relationship Id="rId5" Type="http://schemas.microsoft.com/office/2007/relationships/media" Target="../media/media11.m4a"/><Relationship Id="rId4" Type="http://schemas.openxmlformats.org/officeDocument/2006/relationships/audio" Target="../media/media10.m4a"/><Relationship Id="rId9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>
            <a:extLst>
              <a:ext uri="{FF2B5EF4-FFF2-40B4-BE49-F238E27FC236}">
                <a16:creationId xmlns:a16="http://schemas.microsoft.com/office/drawing/2014/main" id="{B217C2AD-51B4-40CE-A71F-F5D3F846D9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F1BF92E-23CF-4BFE-9E1F-C359BACFA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E624BD9-62FB-467A-ACDC-4836ADC5FE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5" name="Freeform 13">
            <a:extLst>
              <a:ext uri="{FF2B5EF4-FFF2-40B4-BE49-F238E27FC236}">
                <a16:creationId xmlns:a16="http://schemas.microsoft.com/office/drawing/2014/main" id="{4C973920-672E-443D-8D2E-2D1E3853A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 flipH="1">
            <a:off x="141730" y="0"/>
            <a:ext cx="7789615" cy="6858000"/>
          </a:xfrm>
          <a:custGeom>
            <a:avLst/>
            <a:gdLst>
              <a:gd name="connsiteX0" fmla="*/ 9807836 w 9807836"/>
              <a:gd name="connsiteY0" fmla="*/ 0 h 6858000"/>
              <a:gd name="connsiteX1" fmla="*/ 0 w 9807836"/>
              <a:gd name="connsiteY1" fmla="*/ 0 h 6858000"/>
              <a:gd name="connsiteX2" fmla="*/ 26987 w 9807836"/>
              <a:gd name="connsiteY2" fmla="*/ 87312 h 6858000"/>
              <a:gd name="connsiteX3" fmla="*/ 52387 w 9807836"/>
              <a:gd name="connsiteY3" fmla="*/ 174625 h 6858000"/>
              <a:gd name="connsiteX4" fmla="*/ 77787 w 9807836"/>
              <a:gd name="connsiteY4" fmla="*/ 263525 h 6858000"/>
              <a:gd name="connsiteX5" fmla="*/ 100012 w 9807836"/>
              <a:gd name="connsiteY5" fmla="*/ 354012 h 6858000"/>
              <a:gd name="connsiteX6" fmla="*/ 127000 w 9807836"/>
              <a:gd name="connsiteY6" fmla="*/ 441325 h 6858000"/>
              <a:gd name="connsiteX7" fmla="*/ 155575 w 9807836"/>
              <a:gd name="connsiteY7" fmla="*/ 525462 h 6858000"/>
              <a:gd name="connsiteX8" fmla="*/ 192087 w 9807836"/>
              <a:gd name="connsiteY8" fmla="*/ 604837 h 6858000"/>
              <a:gd name="connsiteX9" fmla="*/ 234950 w 9807836"/>
              <a:gd name="connsiteY9" fmla="*/ 677862 h 6858000"/>
              <a:gd name="connsiteX10" fmla="*/ 282575 w 9807836"/>
              <a:gd name="connsiteY10" fmla="*/ 739775 h 6858000"/>
              <a:gd name="connsiteX11" fmla="*/ 334962 w 9807836"/>
              <a:gd name="connsiteY11" fmla="*/ 798512 h 6858000"/>
              <a:gd name="connsiteX12" fmla="*/ 395287 w 9807836"/>
              <a:gd name="connsiteY12" fmla="*/ 852487 h 6858000"/>
              <a:gd name="connsiteX13" fmla="*/ 458787 w 9807836"/>
              <a:gd name="connsiteY13" fmla="*/ 906462 h 6858000"/>
              <a:gd name="connsiteX14" fmla="*/ 525462 w 9807836"/>
              <a:gd name="connsiteY14" fmla="*/ 957262 h 6858000"/>
              <a:gd name="connsiteX15" fmla="*/ 592137 w 9807836"/>
              <a:gd name="connsiteY15" fmla="*/ 1008062 h 6858000"/>
              <a:gd name="connsiteX16" fmla="*/ 660400 w 9807836"/>
              <a:gd name="connsiteY16" fmla="*/ 1060450 h 6858000"/>
              <a:gd name="connsiteX17" fmla="*/ 725487 w 9807836"/>
              <a:gd name="connsiteY17" fmla="*/ 1111250 h 6858000"/>
              <a:gd name="connsiteX18" fmla="*/ 787400 w 9807836"/>
              <a:gd name="connsiteY18" fmla="*/ 1165225 h 6858000"/>
              <a:gd name="connsiteX19" fmla="*/ 844550 w 9807836"/>
              <a:gd name="connsiteY19" fmla="*/ 1223962 h 6858000"/>
              <a:gd name="connsiteX20" fmla="*/ 896937 w 9807836"/>
              <a:gd name="connsiteY20" fmla="*/ 1282700 h 6858000"/>
              <a:gd name="connsiteX21" fmla="*/ 939800 w 9807836"/>
              <a:gd name="connsiteY21" fmla="*/ 1346200 h 6858000"/>
              <a:gd name="connsiteX22" fmla="*/ 976312 w 9807836"/>
              <a:gd name="connsiteY22" fmla="*/ 1417637 h 6858000"/>
              <a:gd name="connsiteX23" fmla="*/ 998537 w 9807836"/>
              <a:gd name="connsiteY23" fmla="*/ 1487487 h 6858000"/>
              <a:gd name="connsiteX24" fmla="*/ 1012825 w 9807836"/>
              <a:gd name="connsiteY24" fmla="*/ 1565275 h 6858000"/>
              <a:gd name="connsiteX25" fmla="*/ 1019175 w 9807836"/>
              <a:gd name="connsiteY25" fmla="*/ 1641475 h 6858000"/>
              <a:gd name="connsiteX26" fmla="*/ 1017587 w 9807836"/>
              <a:gd name="connsiteY26" fmla="*/ 1722437 h 6858000"/>
              <a:gd name="connsiteX27" fmla="*/ 1011237 w 9807836"/>
              <a:gd name="connsiteY27" fmla="*/ 1803400 h 6858000"/>
              <a:gd name="connsiteX28" fmla="*/ 1003300 w 9807836"/>
              <a:gd name="connsiteY28" fmla="*/ 1887537 h 6858000"/>
              <a:gd name="connsiteX29" fmla="*/ 992187 w 9807836"/>
              <a:gd name="connsiteY29" fmla="*/ 1971675 h 6858000"/>
              <a:gd name="connsiteX30" fmla="*/ 979487 w 9807836"/>
              <a:gd name="connsiteY30" fmla="*/ 2055812 h 6858000"/>
              <a:gd name="connsiteX31" fmla="*/ 969962 w 9807836"/>
              <a:gd name="connsiteY31" fmla="*/ 2139950 h 6858000"/>
              <a:gd name="connsiteX32" fmla="*/ 963612 w 9807836"/>
              <a:gd name="connsiteY32" fmla="*/ 2224087 h 6858000"/>
              <a:gd name="connsiteX33" fmla="*/ 958850 w 9807836"/>
              <a:gd name="connsiteY33" fmla="*/ 2305050 h 6858000"/>
              <a:gd name="connsiteX34" fmla="*/ 963612 w 9807836"/>
              <a:gd name="connsiteY34" fmla="*/ 2384425 h 6858000"/>
              <a:gd name="connsiteX35" fmla="*/ 973137 w 9807836"/>
              <a:gd name="connsiteY35" fmla="*/ 2462212 h 6858000"/>
              <a:gd name="connsiteX36" fmla="*/ 993775 w 9807836"/>
              <a:gd name="connsiteY36" fmla="*/ 2543175 h 6858000"/>
              <a:gd name="connsiteX37" fmla="*/ 1025525 w 9807836"/>
              <a:gd name="connsiteY37" fmla="*/ 2622550 h 6858000"/>
              <a:gd name="connsiteX38" fmla="*/ 1063625 w 9807836"/>
              <a:gd name="connsiteY38" fmla="*/ 2701925 h 6858000"/>
              <a:gd name="connsiteX39" fmla="*/ 1106487 w 9807836"/>
              <a:gd name="connsiteY39" fmla="*/ 2781300 h 6858000"/>
              <a:gd name="connsiteX40" fmla="*/ 1150937 w 9807836"/>
              <a:gd name="connsiteY40" fmla="*/ 2859087 h 6858000"/>
              <a:gd name="connsiteX41" fmla="*/ 1198562 w 9807836"/>
              <a:gd name="connsiteY41" fmla="*/ 2938462 h 6858000"/>
              <a:gd name="connsiteX42" fmla="*/ 1241425 w 9807836"/>
              <a:gd name="connsiteY42" fmla="*/ 3017837 h 6858000"/>
              <a:gd name="connsiteX43" fmla="*/ 1284288 w 9807836"/>
              <a:gd name="connsiteY43" fmla="*/ 3098800 h 6858000"/>
              <a:gd name="connsiteX44" fmla="*/ 1320800 w 9807836"/>
              <a:gd name="connsiteY44" fmla="*/ 3179762 h 6858000"/>
              <a:gd name="connsiteX45" fmla="*/ 1349375 w 9807836"/>
              <a:gd name="connsiteY45" fmla="*/ 3260725 h 6858000"/>
              <a:gd name="connsiteX46" fmla="*/ 1365250 w 9807836"/>
              <a:gd name="connsiteY46" fmla="*/ 3343275 h 6858000"/>
              <a:gd name="connsiteX47" fmla="*/ 1374775 w 9807836"/>
              <a:gd name="connsiteY47" fmla="*/ 3429000 h 6858000"/>
              <a:gd name="connsiteX48" fmla="*/ 1365250 w 9807836"/>
              <a:gd name="connsiteY48" fmla="*/ 3514725 h 6858000"/>
              <a:gd name="connsiteX49" fmla="*/ 1349375 w 9807836"/>
              <a:gd name="connsiteY49" fmla="*/ 3597275 h 6858000"/>
              <a:gd name="connsiteX50" fmla="*/ 1320800 w 9807836"/>
              <a:gd name="connsiteY50" fmla="*/ 3678237 h 6858000"/>
              <a:gd name="connsiteX51" fmla="*/ 1284288 w 9807836"/>
              <a:gd name="connsiteY51" fmla="*/ 3759200 h 6858000"/>
              <a:gd name="connsiteX52" fmla="*/ 1241425 w 9807836"/>
              <a:gd name="connsiteY52" fmla="*/ 3840162 h 6858000"/>
              <a:gd name="connsiteX53" fmla="*/ 1198562 w 9807836"/>
              <a:gd name="connsiteY53" fmla="*/ 3919537 h 6858000"/>
              <a:gd name="connsiteX54" fmla="*/ 1150937 w 9807836"/>
              <a:gd name="connsiteY54" fmla="*/ 3998912 h 6858000"/>
              <a:gd name="connsiteX55" fmla="*/ 1106487 w 9807836"/>
              <a:gd name="connsiteY55" fmla="*/ 4076700 h 6858000"/>
              <a:gd name="connsiteX56" fmla="*/ 1063625 w 9807836"/>
              <a:gd name="connsiteY56" fmla="*/ 4156075 h 6858000"/>
              <a:gd name="connsiteX57" fmla="*/ 1025525 w 9807836"/>
              <a:gd name="connsiteY57" fmla="*/ 4235450 h 6858000"/>
              <a:gd name="connsiteX58" fmla="*/ 993775 w 9807836"/>
              <a:gd name="connsiteY58" fmla="*/ 4314825 h 6858000"/>
              <a:gd name="connsiteX59" fmla="*/ 973137 w 9807836"/>
              <a:gd name="connsiteY59" fmla="*/ 4395787 h 6858000"/>
              <a:gd name="connsiteX60" fmla="*/ 963612 w 9807836"/>
              <a:gd name="connsiteY60" fmla="*/ 4473575 h 6858000"/>
              <a:gd name="connsiteX61" fmla="*/ 958850 w 9807836"/>
              <a:gd name="connsiteY61" fmla="*/ 4552950 h 6858000"/>
              <a:gd name="connsiteX62" fmla="*/ 963612 w 9807836"/>
              <a:gd name="connsiteY62" fmla="*/ 4633912 h 6858000"/>
              <a:gd name="connsiteX63" fmla="*/ 969962 w 9807836"/>
              <a:gd name="connsiteY63" fmla="*/ 4718050 h 6858000"/>
              <a:gd name="connsiteX64" fmla="*/ 979487 w 9807836"/>
              <a:gd name="connsiteY64" fmla="*/ 4802187 h 6858000"/>
              <a:gd name="connsiteX65" fmla="*/ 992187 w 9807836"/>
              <a:gd name="connsiteY65" fmla="*/ 4886325 h 6858000"/>
              <a:gd name="connsiteX66" fmla="*/ 1003300 w 9807836"/>
              <a:gd name="connsiteY66" fmla="*/ 4970462 h 6858000"/>
              <a:gd name="connsiteX67" fmla="*/ 1011237 w 9807836"/>
              <a:gd name="connsiteY67" fmla="*/ 5054600 h 6858000"/>
              <a:gd name="connsiteX68" fmla="*/ 1017587 w 9807836"/>
              <a:gd name="connsiteY68" fmla="*/ 5135562 h 6858000"/>
              <a:gd name="connsiteX69" fmla="*/ 1019175 w 9807836"/>
              <a:gd name="connsiteY69" fmla="*/ 5216525 h 6858000"/>
              <a:gd name="connsiteX70" fmla="*/ 1012825 w 9807836"/>
              <a:gd name="connsiteY70" fmla="*/ 5292725 h 6858000"/>
              <a:gd name="connsiteX71" fmla="*/ 998537 w 9807836"/>
              <a:gd name="connsiteY71" fmla="*/ 5370512 h 6858000"/>
              <a:gd name="connsiteX72" fmla="*/ 976312 w 9807836"/>
              <a:gd name="connsiteY72" fmla="*/ 5440362 h 6858000"/>
              <a:gd name="connsiteX73" fmla="*/ 939800 w 9807836"/>
              <a:gd name="connsiteY73" fmla="*/ 5511800 h 6858000"/>
              <a:gd name="connsiteX74" fmla="*/ 896937 w 9807836"/>
              <a:gd name="connsiteY74" fmla="*/ 5575300 h 6858000"/>
              <a:gd name="connsiteX75" fmla="*/ 844550 w 9807836"/>
              <a:gd name="connsiteY75" fmla="*/ 5634037 h 6858000"/>
              <a:gd name="connsiteX76" fmla="*/ 787400 w 9807836"/>
              <a:gd name="connsiteY76" fmla="*/ 5692775 h 6858000"/>
              <a:gd name="connsiteX77" fmla="*/ 725487 w 9807836"/>
              <a:gd name="connsiteY77" fmla="*/ 5746750 h 6858000"/>
              <a:gd name="connsiteX78" fmla="*/ 660400 w 9807836"/>
              <a:gd name="connsiteY78" fmla="*/ 5797550 h 6858000"/>
              <a:gd name="connsiteX79" fmla="*/ 592137 w 9807836"/>
              <a:gd name="connsiteY79" fmla="*/ 5849937 h 6858000"/>
              <a:gd name="connsiteX80" fmla="*/ 525462 w 9807836"/>
              <a:gd name="connsiteY80" fmla="*/ 5900737 h 6858000"/>
              <a:gd name="connsiteX81" fmla="*/ 458787 w 9807836"/>
              <a:gd name="connsiteY81" fmla="*/ 5951537 h 6858000"/>
              <a:gd name="connsiteX82" fmla="*/ 395287 w 9807836"/>
              <a:gd name="connsiteY82" fmla="*/ 6005512 h 6858000"/>
              <a:gd name="connsiteX83" fmla="*/ 334962 w 9807836"/>
              <a:gd name="connsiteY83" fmla="*/ 6059487 h 6858000"/>
              <a:gd name="connsiteX84" fmla="*/ 282575 w 9807836"/>
              <a:gd name="connsiteY84" fmla="*/ 6118225 h 6858000"/>
              <a:gd name="connsiteX85" fmla="*/ 234950 w 9807836"/>
              <a:gd name="connsiteY85" fmla="*/ 6180137 h 6858000"/>
              <a:gd name="connsiteX86" fmla="*/ 192087 w 9807836"/>
              <a:gd name="connsiteY86" fmla="*/ 6253162 h 6858000"/>
              <a:gd name="connsiteX87" fmla="*/ 155575 w 9807836"/>
              <a:gd name="connsiteY87" fmla="*/ 6332537 h 6858000"/>
              <a:gd name="connsiteX88" fmla="*/ 127000 w 9807836"/>
              <a:gd name="connsiteY88" fmla="*/ 6416675 h 6858000"/>
              <a:gd name="connsiteX89" fmla="*/ 100012 w 9807836"/>
              <a:gd name="connsiteY89" fmla="*/ 6503987 h 6858000"/>
              <a:gd name="connsiteX90" fmla="*/ 77787 w 9807836"/>
              <a:gd name="connsiteY90" fmla="*/ 6594475 h 6858000"/>
              <a:gd name="connsiteX91" fmla="*/ 52387 w 9807836"/>
              <a:gd name="connsiteY91" fmla="*/ 6683375 h 6858000"/>
              <a:gd name="connsiteX92" fmla="*/ 26987 w 9807836"/>
              <a:gd name="connsiteY92" fmla="*/ 6770687 h 6858000"/>
              <a:gd name="connsiteX93" fmla="*/ 0 w 9807836"/>
              <a:gd name="connsiteY93" fmla="*/ 6858000 h 6858000"/>
              <a:gd name="connsiteX94" fmla="*/ 9807836 w 9807836"/>
              <a:gd name="connsiteY94" fmla="*/ 6858000 h 6858000"/>
              <a:gd name="connsiteX95" fmla="*/ 9807836 w 9807836"/>
              <a:gd name="connsiteY9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9807836" h="6858000">
                <a:moveTo>
                  <a:pt x="9807836" y="0"/>
                </a:moveTo>
                <a:lnTo>
                  <a:pt x="0" y="0"/>
                </a:lnTo>
                <a:lnTo>
                  <a:pt x="26987" y="87312"/>
                </a:lnTo>
                <a:lnTo>
                  <a:pt x="52387" y="174625"/>
                </a:lnTo>
                <a:lnTo>
                  <a:pt x="77787" y="263525"/>
                </a:lnTo>
                <a:lnTo>
                  <a:pt x="100012" y="354012"/>
                </a:lnTo>
                <a:lnTo>
                  <a:pt x="127000" y="441325"/>
                </a:lnTo>
                <a:lnTo>
                  <a:pt x="155575" y="525462"/>
                </a:lnTo>
                <a:lnTo>
                  <a:pt x="192087" y="604837"/>
                </a:lnTo>
                <a:lnTo>
                  <a:pt x="234950" y="677862"/>
                </a:lnTo>
                <a:lnTo>
                  <a:pt x="282575" y="739775"/>
                </a:lnTo>
                <a:lnTo>
                  <a:pt x="334962" y="798512"/>
                </a:lnTo>
                <a:lnTo>
                  <a:pt x="395287" y="852487"/>
                </a:lnTo>
                <a:lnTo>
                  <a:pt x="458787" y="906462"/>
                </a:lnTo>
                <a:lnTo>
                  <a:pt x="525462" y="957262"/>
                </a:lnTo>
                <a:lnTo>
                  <a:pt x="592137" y="1008062"/>
                </a:lnTo>
                <a:lnTo>
                  <a:pt x="660400" y="1060450"/>
                </a:lnTo>
                <a:lnTo>
                  <a:pt x="725487" y="1111250"/>
                </a:lnTo>
                <a:lnTo>
                  <a:pt x="787400" y="1165225"/>
                </a:lnTo>
                <a:lnTo>
                  <a:pt x="844550" y="1223962"/>
                </a:lnTo>
                <a:lnTo>
                  <a:pt x="896937" y="1282700"/>
                </a:lnTo>
                <a:lnTo>
                  <a:pt x="939800" y="1346200"/>
                </a:lnTo>
                <a:lnTo>
                  <a:pt x="976312" y="1417637"/>
                </a:lnTo>
                <a:lnTo>
                  <a:pt x="998537" y="1487487"/>
                </a:lnTo>
                <a:lnTo>
                  <a:pt x="1012825" y="1565275"/>
                </a:lnTo>
                <a:lnTo>
                  <a:pt x="1019175" y="1641475"/>
                </a:lnTo>
                <a:lnTo>
                  <a:pt x="1017587" y="1722437"/>
                </a:lnTo>
                <a:lnTo>
                  <a:pt x="1011237" y="1803400"/>
                </a:lnTo>
                <a:lnTo>
                  <a:pt x="1003300" y="1887537"/>
                </a:lnTo>
                <a:lnTo>
                  <a:pt x="992187" y="1971675"/>
                </a:lnTo>
                <a:lnTo>
                  <a:pt x="979487" y="2055812"/>
                </a:lnTo>
                <a:lnTo>
                  <a:pt x="969962" y="2139950"/>
                </a:lnTo>
                <a:lnTo>
                  <a:pt x="963612" y="2224087"/>
                </a:lnTo>
                <a:lnTo>
                  <a:pt x="958850" y="2305050"/>
                </a:lnTo>
                <a:lnTo>
                  <a:pt x="963612" y="2384425"/>
                </a:lnTo>
                <a:lnTo>
                  <a:pt x="973137" y="2462212"/>
                </a:lnTo>
                <a:lnTo>
                  <a:pt x="993775" y="2543175"/>
                </a:lnTo>
                <a:lnTo>
                  <a:pt x="1025525" y="2622550"/>
                </a:lnTo>
                <a:lnTo>
                  <a:pt x="1063625" y="2701925"/>
                </a:lnTo>
                <a:lnTo>
                  <a:pt x="1106487" y="2781300"/>
                </a:lnTo>
                <a:lnTo>
                  <a:pt x="1150937" y="2859087"/>
                </a:lnTo>
                <a:lnTo>
                  <a:pt x="1198562" y="2938462"/>
                </a:lnTo>
                <a:lnTo>
                  <a:pt x="1241425" y="3017837"/>
                </a:lnTo>
                <a:lnTo>
                  <a:pt x="1284288" y="3098800"/>
                </a:lnTo>
                <a:lnTo>
                  <a:pt x="1320800" y="3179762"/>
                </a:lnTo>
                <a:lnTo>
                  <a:pt x="1349375" y="3260725"/>
                </a:lnTo>
                <a:lnTo>
                  <a:pt x="1365250" y="3343275"/>
                </a:lnTo>
                <a:lnTo>
                  <a:pt x="1374775" y="3429000"/>
                </a:lnTo>
                <a:lnTo>
                  <a:pt x="1365250" y="3514725"/>
                </a:lnTo>
                <a:lnTo>
                  <a:pt x="1349375" y="3597275"/>
                </a:lnTo>
                <a:lnTo>
                  <a:pt x="1320800" y="3678237"/>
                </a:lnTo>
                <a:lnTo>
                  <a:pt x="1284288" y="3759200"/>
                </a:lnTo>
                <a:lnTo>
                  <a:pt x="1241425" y="3840162"/>
                </a:lnTo>
                <a:lnTo>
                  <a:pt x="1198562" y="3919537"/>
                </a:lnTo>
                <a:lnTo>
                  <a:pt x="1150937" y="3998912"/>
                </a:lnTo>
                <a:lnTo>
                  <a:pt x="1106487" y="4076700"/>
                </a:lnTo>
                <a:lnTo>
                  <a:pt x="1063625" y="4156075"/>
                </a:lnTo>
                <a:lnTo>
                  <a:pt x="1025525" y="4235450"/>
                </a:lnTo>
                <a:lnTo>
                  <a:pt x="993775" y="4314825"/>
                </a:lnTo>
                <a:lnTo>
                  <a:pt x="973137" y="4395787"/>
                </a:lnTo>
                <a:lnTo>
                  <a:pt x="963612" y="4473575"/>
                </a:lnTo>
                <a:lnTo>
                  <a:pt x="958850" y="4552950"/>
                </a:lnTo>
                <a:lnTo>
                  <a:pt x="963612" y="4633912"/>
                </a:lnTo>
                <a:lnTo>
                  <a:pt x="969962" y="4718050"/>
                </a:lnTo>
                <a:lnTo>
                  <a:pt x="979487" y="4802187"/>
                </a:lnTo>
                <a:lnTo>
                  <a:pt x="992187" y="4886325"/>
                </a:lnTo>
                <a:lnTo>
                  <a:pt x="1003300" y="4970462"/>
                </a:lnTo>
                <a:lnTo>
                  <a:pt x="1011237" y="5054600"/>
                </a:lnTo>
                <a:lnTo>
                  <a:pt x="1017587" y="5135562"/>
                </a:lnTo>
                <a:lnTo>
                  <a:pt x="1019175" y="5216525"/>
                </a:lnTo>
                <a:lnTo>
                  <a:pt x="1012825" y="5292725"/>
                </a:lnTo>
                <a:lnTo>
                  <a:pt x="998537" y="5370512"/>
                </a:lnTo>
                <a:lnTo>
                  <a:pt x="976312" y="5440362"/>
                </a:lnTo>
                <a:lnTo>
                  <a:pt x="939800" y="5511800"/>
                </a:lnTo>
                <a:lnTo>
                  <a:pt x="896937" y="5575300"/>
                </a:lnTo>
                <a:lnTo>
                  <a:pt x="844550" y="5634037"/>
                </a:lnTo>
                <a:lnTo>
                  <a:pt x="787400" y="5692775"/>
                </a:lnTo>
                <a:lnTo>
                  <a:pt x="725487" y="5746750"/>
                </a:lnTo>
                <a:lnTo>
                  <a:pt x="660400" y="5797550"/>
                </a:lnTo>
                <a:lnTo>
                  <a:pt x="592137" y="5849937"/>
                </a:lnTo>
                <a:lnTo>
                  <a:pt x="525462" y="5900737"/>
                </a:lnTo>
                <a:lnTo>
                  <a:pt x="458787" y="5951537"/>
                </a:lnTo>
                <a:lnTo>
                  <a:pt x="395287" y="6005512"/>
                </a:lnTo>
                <a:lnTo>
                  <a:pt x="334962" y="6059487"/>
                </a:lnTo>
                <a:lnTo>
                  <a:pt x="282575" y="6118225"/>
                </a:lnTo>
                <a:lnTo>
                  <a:pt x="234950" y="6180137"/>
                </a:lnTo>
                <a:lnTo>
                  <a:pt x="192087" y="6253162"/>
                </a:lnTo>
                <a:lnTo>
                  <a:pt x="155575" y="6332537"/>
                </a:lnTo>
                <a:lnTo>
                  <a:pt x="127000" y="6416675"/>
                </a:lnTo>
                <a:lnTo>
                  <a:pt x="100012" y="6503987"/>
                </a:lnTo>
                <a:lnTo>
                  <a:pt x="77787" y="6594475"/>
                </a:lnTo>
                <a:lnTo>
                  <a:pt x="52387" y="6683375"/>
                </a:lnTo>
                <a:lnTo>
                  <a:pt x="26987" y="6770687"/>
                </a:lnTo>
                <a:lnTo>
                  <a:pt x="0" y="6858000"/>
                </a:lnTo>
                <a:lnTo>
                  <a:pt x="9807836" y="6858000"/>
                </a:lnTo>
                <a:lnTo>
                  <a:pt x="9807836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9BD740B-0AAA-4AB8-8E45-B77DE89AB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927" y="1231894"/>
            <a:ext cx="5490143" cy="4339177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400" dirty="0">
                <a:solidFill>
                  <a:srgbClr val="2A1A00"/>
                </a:solidFill>
              </a:rPr>
              <a:t>Steve – </a:t>
            </a:r>
            <a:r>
              <a:rPr lang="en-US" sz="4400" dirty="0" err="1">
                <a:solidFill>
                  <a:srgbClr val="2A1A00"/>
                </a:solidFill>
              </a:rPr>
              <a:t>partie</a:t>
            </a:r>
            <a:r>
              <a:rPr lang="en-US" sz="4400" dirty="0">
                <a:solidFill>
                  <a:srgbClr val="2A1A00"/>
                </a:solidFill>
              </a:rPr>
              <a:t> 1</a:t>
            </a:r>
            <a:br>
              <a:rPr lang="en-US" sz="4400" dirty="0">
                <a:solidFill>
                  <a:srgbClr val="2A1A00"/>
                </a:solidFill>
              </a:rPr>
            </a:br>
            <a:br>
              <a:rPr lang="en-US" sz="4400" dirty="0">
                <a:solidFill>
                  <a:srgbClr val="2A1A00"/>
                </a:solidFill>
              </a:rPr>
            </a:br>
            <a:br>
              <a:rPr lang="en-US" sz="4400" dirty="0">
                <a:solidFill>
                  <a:srgbClr val="2A1A00"/>
                </a:solidFill>
              </a:rPr>
            </a:br>
            <a:r>
              <a:rPr lang="en-US" sz="4400" dirty="0">
                <a:solidFill>
                  <a:srgbClr val="2A1A00"/>
                </a:solidFill>
              </a:rPr>
              <a:t>Questions </a:t>
            </a:r>
            <a:br>
              <a:rPr lang="en-US" sz="4400" dirty="0">
                <a:solidFill>
                  <a:srgbClr val="2A1A00"/>
                </a:solidFill>
              </a:rPr>
            </a:br>
            <a:r>
              <a:rPr lang="en-US" sz="4400" dirty="0">
                <a:solidFill>
                  <a:schemeClr val="tx1"/>
                </a:solidFill>
              </a:rPr>
              <a:t>De </a:t>
            </a:r>
            <a:r>
              <a:rPr lang="en-US" sz="4400" dirty="0" err="1">
                <a:solidFill>
                  <a:schemeClr val="tx1"/>
                </a:solidFill>
              </a:rPr>
              <a:t>vocabulaire</a:t>
            </a:r>
            <a:r>
              <a:rPr lang="en-US" sz="4400" dirty="0">
                <a:solidFill>
                  <a:schemeClr val="tx1"/>
                </a:solidFill>
              </a:rPr>
              <a:t>, </a:t>
            </a:r>
            <a:r>
              <a:rPr lang="en-US" sz="4400" dirty="0" err="1">
                <a:solidFill>
                  <a:schemeClr val="tx1"/>
                </a:solidFill>
              </a:rPr>
              <a:t>grammaire</a:t>
            </a:r>
            <a:r>
              <a:rPr lang="en-US" sz="4400" dirty="0">
                <a:solidFill>
                  <a:schemeClr val="tx1"/>
                </a:solidFill>
              </a:rPr>
              <a:t>, </a:t>
            </a:r>
            <a:r>
              <a:rPr lang="en-US" sz="4400" dirty="0" err="1">
                <a:solidFill>
                  <a:schemeClr val="tx1"/>
                </a:solidFill>
              </a:rPr>
              <a:t>évaluative</a:t>
            </a:r>
            <a:br>
              <a:rPr lang="en-US" sz="3500" dirty="0">
                <a:solidFill>
                  <a:srgbClr val="2A1A00"/>
                </a:solidFill>
              </a:rPr>
            </a:br>
            <a:endParaRPr lang="en-US" sz="3500" dirty="0">
              <a:solidFill>
                <a:srgbClr val="2A1A00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363DD75-42D3-453C-A84D-D18B4215C9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rgbClr val="2A1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Graphic 10">
            <a:extLst>
              <a:ext uri="{FF2B5EF4-FFF2-40B4-BE49-F238E27FC236}">
                <a16:creationId xmlns:a16="http://schemas.microsoft.com/office/drawing/2014/main" id="{D4E54627-5E8A-45F6-B157-56DC9A8BFD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552944" y="1433476"/>
            <a:ext cx="3995592" cy="3995592"/>
          </a:xfrm>
          <a:prstGeom prst="rect">
            <a:avLst/>
          </a:prstGeom>
        </p:spPr>
      </p:pic>
      <p:pic>
        <p:nvPicPr>
          <p:cNvPr id="3" name="1">
            <a:hlinkClick r:id="" action="ppaction://media"/>
            <a:extLst>
              <a:ext uri="{FF2B5EF4-FFF2-40B4-BE49-F238E27FC236}">
                <a16:creationId xmlns:a16="http://schemas.microsoft.com/office/drawing/2014/main" id="{EC1C46DF-29B9-4BD4-B900-472A18560F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428805" y="221414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48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7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4047BACD-CF40-4702-8070-29A009090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/>
              <a:t>Questions évaluatives</a:t>
            </a:r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843924A8-597A-4ACD-9FA6-E75F6ADEE4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fr-CA" sz="2400" dirty="0"/>
              <a:t>Aimerais-tu avoir un œuf mystérieux comme Steve? Pourquoi ou pourquoi pas?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fr-CA" sz="2400" dirty="0"/>
              <a:t>La maison de Steve est un mystère jamais vu par des autres. Imagine et raconte où c’est et de quoi elle à l’air.</a:t>
            </a:r>
          </a:p>
          <a:p>
            <a:endParaRPr lang="fr-CA" dirty="0"/>
          </a:p>
        </p:txBody>
      </p:sp>
      <p:pic>
        <p:nvPicPr>
          <p:cNvPr id="2" name="20a">
            <a:hlinkClick r:id="" action="ppaction://media"/>
            <a:extLst>
              <a:ext uri="{FF2B5EF4-FFF2-40B4-BE49-F238E27FC236}">
                <a16:creationId xmlns:a16="http://schemas.microsoft.com/office/drawing/2014/main" id="{E8789660-D997-4404-BC61-E8EE8BFD2FE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574925" y="3185318"/>
            <a:ext cx="487363" cy="487363"/>
          </a:xfrm>
          <a:prstGeom prst="rect">
            <a:avLst/>
          </a:prstGeom>
        </p:spPr>
      </p:pic>
      <p:pic>
        <p:nvPicPr>
          <p:cNvPr id="5" name="20b">
            <a:hlinkClick r:id="" action="ppaction://media"/>
            <a:extLst>
              <a:ext uri="{FF2B5EF4-FFF2-40B4-BE49-F238E27FC236}">
                <a16:creationId xmlns:a16="http://schemas.microsoft.com/office/drawing/2014/main" id="{08574D45-4AB8-4704-9233-CA58A6819C7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699250" y="479425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970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56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958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8E43DAF-8DCB-4B96-95A1-CB3C09E4A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</p:spPr>
        <p:txBody>
          <a:bodyPr anchor="ctr">
            <a:normAutofit/>
          </a:bodyPr>
          <a:lstStyle/>
          <a:p>
            <a:pPr algn="ctr"/>
            <a:r>
              <a:rPr lang="fr-CA" dirty="0"/>
              <a:t>Activités de Prolongement</a:t>
            </a:r>
          </a:p>
        </p:txBody>
      </p:sp>
      <p:graphicFrame>
        <p:nvGraphicFramePr>
          <p:cNvPr id="14" name="Espace réservé du contenu 2">
            <a:extLst>
              <a:ext uri="{FF2B5EF4-FFF2-40B4-BE49-F238E27FC236}">
                <a16:creationId xmlns:a16="http://schemas.microsoft.com/office/drawing/2014/main" id="{8A0ED951-BAC5-4003-A110-3627C36003F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1980051"/>
              </p:ext>
            </p:extLst>
          </p:nvPr>
        </p:nvGraphicFramePr>
        <p:xfrm>
          <a:off x="1250950" y="2065020"/>
          <a:ext cx="10179050" cy="4229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4" name="21a">
            <a:hlinkClick r:id="" action="ppaction://media"/>
            <a:extLst>
              <a:ext uri="{FF2B5EF4-FFF2-40B4-BE49-F238E27FC236}">
                <a16:creationId xmlns:a16="http://schemas.microsoft.com/office/drawing/2014/main" id="{4D2AF483-197B-497A-ADE0-93AEBD0DA9D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2517775" y="5806757"/>
            <a:ext cx="487363" cy="487363"/>
          </a:xfrm>
          <a:prstGeom prst="rect">
            <a:avLst/>
          </a:prstGeom>
        </p:spPr>
      </p:pic>
      <p:pic>
        <p:nvPicPr>
          <p:cNvPr id="5" name="21b">
            <a:hlinkClick r:id="" action="ppaction://media"/>
            <a:extLst>
              <a:ext uri="{FF2B5EF4-FFF2-40B4-BE49-F238E27FC236}">
                <a16:creationId xmlns:a16="http://schemas.microsoft.com/office/drawing/2014/main" id="{AC2CAFC8-96C0-4941-B0EA-10E283BE708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096000" y="5806756"/>
            <a:ext cx="487363" cy="487363"/>
          </a:xfrm>
          <a:prstGeom prst="rect">
            <a:avLst/>
          </a:prstGeom>
        </p:spPr>
      </p:pic>
      <p:pic>
        <p:nvPicPr>
          <p:cNvPr id="6" name="21c">
            <a:hlinkClick r:id="" action="ppaction://media"/>
            <a:extLst>
              <a:ext uri="{FF2B5EF4-FFF2-40B4-BE49-F238E27FC236}">
                <a16:creationId xmlns:a16="http://schemas.microsoft.com/office/drawing/2014/main" id="{AF9B0D2F-4BEC-46E2-864C-4FAF2186545D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9674225" y="580675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90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9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131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744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F2AFD7-AA31-4D6C-BC26-14A7246F0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/>
              <a:t>vocabulaire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169E9F5-D3D5-453B-A798-1566028E0D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286001"/>
            <a:ext cx="10178322" cy="41896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A" sz="2800" dirty="0"/>
              <a:t>Relis la phrase ci-dessous. Qu’est ce que le mot </a:t>
            </a:r>
            <a:r>
              <a:rPr lang="fr-CA" sz="2800" i="1" dirty="0">
                <a:solidFill>
                  <a:srgbClr val="FF0000"/>
                </a:solidFill>
              </a:rPr>
              <a:t>toux</a:t>
            </a:r>
            <a:r>
              <a:rPr lang="fr-CA" sz="2800" dirty="0"/>
              <a:t> veut dire? </a:t>
            </a:r>
          </a:p>
          <a:p>
            <a:pPr lvl="1"/>
            <a:r>
              <a:rPr lang="fr-CA" sz="2000" dirty="0"/>
              <a:t>Après une très grande </a:t>
            </a:r>
            <a:r>
              <a:rPr lang="fr-CA" sz="2000" i="1" dirty="0">
                <a:solidFill>
                  <a:srgbClr val="FF0000"/>
                </a:solidFill>
              </a:rPr>
              <a:t>toux</a:t>
            </a:r>
            <a:r>
              <a:rPr lang="fr-CA" sz="2000" dirty="0"/>
              <a:t>, il a mis son mouchoir salé dans la poubelle.</a:t>
            </a:r>
            <a:endParaRPr lang="fr-CA" sz="2200" dirty="0"/>
          </a:p>
          <a:p>
            <a:pPr marL="914400" lvl="2" indent="0">
              <a:buNone/>
            </a:pPr>
            <a:r>
              <a:rPr lang="fr-CA" sz="2800" i="1" dirty="0">
                <a:solidFill>
                  <a:srgbClr val="FF0000"/>
                </a:solidFill>
              </a:rPr>
              <a:t>Toux</a:t>
            </a:r>
            <a:r>
              <a:rPr lang="fr-CA" sz="2800" dirty="0"/>
              <a:t> veut dire:</a:t>
            </a:r>
          </a:p>
          <a:p>
            <a:pPr marL="1428750" lvl="2" indent="-514350">
              <a:buFont typeface="+mj-lt"/>
              <a:buAutoNum type="alphaLcParenR"/>
            </a:pPr>
            <a:r>
              <a:rPr lang="fr-CA" sz="2800" dirty="0"/>
              <a:t>Un grand bruit avec d’air qui est forcé de ta bouche. </a:t>
            </a:r>
          </a:p>
          <a:p>
            <a:pPr marL="1428750" lvl="2" indent="-514350">
              <a:buFont typeface="+mj-lt"/>
              <a:buAutoNum type="alphaLcParenR"/>
            </a:pPr>
            <a:r>
              <a:rPr lang="fr-CA" sz="2800" dirty="0"/>
              <a:t>Un grand bruit et d’air qui est forcé de ton nez. </a:t>
            </a:r>
          </a:p>
          <a:p>
            <a:pPr marL="1428750" lvl="2" indent="-514350">
              <a:buFont typeface="+mj-lt"/>
              <a:buAutoNum type="alphaLcParenR"/>
            </a:pPr>
            <a:r>
              <a:rPr lang="fr-CA" sz="2800" dirty="0"/>
              <a:t>Un ensemble d’insectes. </a:t>
            </a:r>
          </a:p>
          <a:p>
            <a:pPr lvl="2"/>
            <a:endParaRPr lang="fr-CA" sz="1800" dirty="0"/>
          </a:p>
          <a:p>
            <a:pPr lvl="3"/>
            <a:endParaRPr lang="fr-CA" sz="2000" dirty="0"/>
          </a:p>
        </p:txBody>
      </p:sp>
      <p:pic>
        <p:nvPicPr>
          <p:cNvPr id="8" name="12">
            <a:hlinkClick r:id="" action="ppaction://media"/>
            <a:extLst>
              <a:ext uri="{FF2B5EF4-FFF2-40B4-BE49-F238E27FC236}">
                <a16:creationId xmlns:a16="http://schemas.microsoft.com/office/drawing/2014/main" id="{4C004161-316B-4714-8A44-C3CB188A029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89900" y="163083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519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14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F2AFD7-AA31-4D6C-BC26-14A7246F0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>
                <a:highlight>
                  <a:srgbClr val="FFFF00"/>
                </a:highlight>
              </a:rPr>
              <a:t>Corrigé</a:t>
            </a:r>
            <a:r>
              <a:rPr lang="fr-CA" dirty="0"/>
              <a:t> - vocabulaire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169E9F5-D3D5-453B-A798-1566028E0D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286001"/>
            <a:ext cx="10178322" cy="41896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A" sz="2800" dirty="0"/>
              <a:t>Relis la phrase ci-dessous. Qu’est ce que le mot </a:t>
            </a:r>
            <a:r>
              <a:rPr lang="fr-CA" sz="2800" i="1" dirty="0">
                <a:solidFill>
                  <a:srgbClr val="FF0000"/>
                </a:solidFill>
              </a:rPr>
              <a:t>toux</a:t>
            </a:r>
            <a:r>
              <a:rPr lang="fr-CA" sz="2800" dirty="0"/>
              <a:t> veut dire? </a:t>
            </a:r>
          </a:p>
          <a:p>
            <a:pPr lvl="1"/>
            <a:r>
              <a:rPr lang="fr-CA" sz="2000" dirty="0"/>
              <a:t>Après une très grande </a:t>
            </a:r>
            <a:r>
              <a:rPr lang="fr-CA" sz="2000" i="1" dirty="0">
                <a:solidFill>
                  <a:srgbClr val="FF0000"/>
                </a:solidFill>
              </a:rPr>
              <a:t>toux</a:t>
            </a:r>
            <a:r>
              <a:rPr lang="fr-CA" sz="2000" dirty="0"/>
              <a:t>, il a mis son mouchoir salé dans la poubelle.</a:t>
            </a:r>
            <a:endParaRPr lang="fr-CA" sz="2200" dirty="0"/>
          </a:p>
          <a:p>
            <a:pPr marL="914400" lvl="2" indent="0">
              <a:buNone/>
            </a:pPr>
            <a:r>
              <a:rPr lang="fr-CA" sz="2800" i="1" dirty="0">
                <a:solidFill>
                  <a:srgbClr val="FF0000"/>
                </a:solidFill>
              </a:rPr>
              <a:t>Toux</a:t>
            </a:r>
            <a:r>
              <a:rPr lang="fr-CA" sz="2800" dirty="0"/>
              <a:t> veut dire:</a:t>
            </a:r>
          </a:p>
          <a:p>
            <a:pPr marL="1428750" lvl="2" indent="-514350">
              <a:buFont typeface="+mj-lt"/>
              <a:buAutoNum type="alphaLcParenR"/>
            </a:pPr>
            <a:r>
              <a:rPr lang="fr-CA" sz="2800" dirty="0">
                <a:highlight>
                  <a:srgbClr val="FFFF00"/>
                </a:highlight>
              </a:rPr>
              <a:t>Un grand bruit et d’air qui sont forcés de ta bouche. </a:t>
            </a:r>
          </a:p>
          <a:p>
            <a:pPr marL="1428750" lvl="2" indent="-514350">
              <a:buFont typeface="+mj-lt"/>
              <a:buAutoNum type="alphaLcParenR"/>
            </a:pPr>
            <a:r>
              <a:rPr lang="fr-CA" sz="2800" dirty="0"/>
              <a:t>Un grand bruit et d’air qui sont forcés de ton nez. </a:t>
            </a:r>
          </a:p>
          <a:p>
            <a:pPr marL="1428750" lvl="2" indent="-514350">
              <a:buFont typeface="+mj-lt"/>
              <a:buAutoNum type="alphaLcParenR"/>
            </a:pPr>
            <a:r>
              <a:rPr lang="fr-CA" sz="2800" dirty="0"/>
              <a:t>Un ensemble d’insectes.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0419514-37E2-4585-8C86-72E121B395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0384384" y="3429000"/>
            <a:ext cx="679200" cy="67920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FC2FFD63-FC6D-46E5-885D-512EDEEC1BAE}"/>
              </a:ext>
            </a:extLst>
          </p:cNvPr>
          <p:cNvSpPr txBox="1"/>
          <p:nvPr/>
        </p:nvSpPr>
        <p:spPr>
          <a:xfrm>
            <a:off x="10223984" y="4108200"/>
            <a:ext cx="10000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900">
                <a:hlinkClick r:id="rId6" tooltip="https://www.educol.net/coloriage-tousser-i13472.html"/>
              </a:rPr>
              <a:t>Cette photo</a:t>
            </a:r>
            <a:r>
              <a:rPr lang="en-CA" sz="900"/>
              <a:t> par Auteur inconnu est soumis à la licence </a:t>
            </a:r>
            <a:r>
              <a:rPr lang="en-CA" sz="900">
                <a:hlinkClick r:id="rId7" tooltip="https://creativecommons.org/licenses/by-nc/3.0/"/>
              </a:rPr>
              <a:t>CC BY-NC</a:t>
            </a:r>
            <a:endParaRPr lang="en-CA" sz="90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FCD4D77-E25F-47F6-9177-4430A885E7E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1251678" y="4292080"/>
            <a:ext cx="793843" cy="833535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3D6DD4DE-C3EE-409F-B8DC-4C82AD17F053}"/>
              </a:ext>
            </a:extLst>
          </p:cNvPr>
          <p:cNvSpPr txBox="1"/>
          <p:nvPr/>
        </p:nvSpPr>
        <p:spPr>
          <a:xfrm>
            <a:off x="1433848" y="5310728"/>
            <a:ext cx="61167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900">
                <a:hlinkClick r:id="rId9" tooltip="http://lifeisonebigstage.wordpress.com/2011/12/12/under-the-weather/"/>
              </a:rPr>
              <a:t>Cette photo</a:t>
            </a:r>
            <a:r>
              <a:rPr lang="en-CA" sz="900"/>
              <a:t> par Auteur inconnu est soumis à la licence </a:t>
            </a:r>
            <a:r>
              <a:rPr lang="en-CA" sz="900">
                <a:hlinkClick r:id="rId10" tooltip="https://creativecommons.org/licenses/by-sa/3.0/"/>
              </a:rPr>
              <a:t>CC BY-SA</a:t>
            </a:r>
            <a:endParaRPr lang="en-CA" sz="90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6188BF28-AD4D-47D2-AC99-C4FA8FDBF72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7332824" y="5125615"/>
            <a:ext cx="1511300" cy="1104900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27AC15FB-CC7D-419C-87AC-91240BAAC64E}"/>
              </a:ext>
            </a:extLst>
          </p:cNvPr>
          <p:cNvSpPr txBox="1"/>
          <p:nvPr/>
        </p:nvSpPr>
        <p:spPr>
          <a:xfrm>
            <a:off x="7332824" y="6230515"/>
            <a:ext cx="15113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900">
                <a:hlinkClick r:id="rId12" tooltip="https://fr.wikipedia.org/wiki/Collection_d'insectes"/>
              </a:rPr>
              <a:t>Cette photo</a:t>
            </a:r>
            <a:r>
              <a:rPr lang="en-CA" sz="900"/>
              <a:t> par Auteur inconnu est soumis à la licence </a:t>
            </a:r>
            <a:r>
              <a:rPr lang="en-CA" sz="900">
                <a:hlinkClick r:id="rId10" tooltip="https://creativecommons.org/licenses/by-sa/3.0/"/>
              </a:rPr>
              <a:t>CC BY-SA</a:t>
            </a:r>
            <a:endParaRPr lang="en-CA" sz="900"/>
          </a:p>
        </p:txBody>
      </p:sp>
      <p:pic>
        <p:nvPicPr>
          <p:cNvPr id="12" name="13">
            <a:hlinkClick r:id="" action="ppaction://media"/>
            <a:extLst>
              <a:ext uri="{FF2B5EF4-FFF2-40B4-BE49-F238E27FC236}">
                <a16:creationId xmlns:a16="http://schemas.microsoft.com/office/drawing/2014/main" id="{15A7F875-172F-4892-954B-7D804E8ED6A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7601111" y="163083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479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14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F2AFD7-AA31-4D6C-BC26-14A7246F0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/>
              <a:t>vocabulaire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169E9F5-D3D5-453B-A798-1566028E0D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286001"/>
            <a:ext cx="10178322" cy="41896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A" sz="2800" dirty="0"/>
              <a:t>Relis la phrase ci-dessous. Qu’est ce que le mot </a:t>
            </a:r>
            <a:r>
              <a:rPr lang="fr-CA" sz="2800" i="1" dirty="0">
                <a:solidFill>
                  <a:srgbClr val="FF0000"/>
                </a:solidFill>
              </a:rPr>
              <a:t>éclos</a:t>
            </a:r>
            <a:r>
              <a:rPr lang="fr-CA" sz="2800" dirty="0"/>
              <a:t> veut dire? </a:t>
            </a:r>
          </a:p>
          <a:p>
            <a:pPr lvl="1"/>
            <a:r>
              <a:rPr lang="en-US" cap="all" spc="800" dirty="0">
                <a:solidFill>
                  <a:schemeClr val="tx2"/>
                </a:solidFill>
                <a:latin typeface="Impact" panose="020B0806030902050204" pitchFamily="34" charset="0"/>
              </a:rPr>
              <a:t>« </a:t>
            </a:r>
            <a:r>
              <a:rPr lang="en-US" cap="all" spc="800" dirty="0" err="1">
                <a:solidFill>
                  <a:schemeClr val="tx2"/>
                </a:solidFill>
                <a:latin typeface="Impact" panose="020B0806030902050204" pitchFamily="34" charset="0"/>
              </a:rPr>
              <a:t>aïe</a:t>
            </a:r>
            <a:r>
              <a:rPr lang="en-US" cap="all" spc="800" dirty="0">
                <a:solidFill>
                  <a:schemeClr val="tx2"/>
                </a:solidFill>
                <a:latin typeface="Impact" panose="020B0806030902050204" pitchFamily="34" charset="0"/>
              </a:rPr>
              <a:t>! » a </a:t>
            </a:r>
            <a:r>
              <a:rPr lang="en-US" cap="all" spc="800" dirty="0" err="1">
                <a:solidFill>
                  <a:schemeClr val="tx2"/>
                </a:solidFill>
                <a:latin typeface="Impact" panose="020B0806030902050204" pitchFamily="34" charset="0"/>
              </a:rPr>
              <a:t>crié</a:t>
            </a:r>
            <a:r>
              <a:rPr lang="en-US" cap="all" spc="800" dirty="0">
                <a:solidFill>
                  <a:schemeClr val="tx2"/>
                </a:solidFill>
                <a:latin typeface="Impact" panose="020B0806030902050204" pitchFamily="34" charset="0"/>
              </a:rPr>
              <a:t> Steve au moment que </a:t>
            </a:r>
            <a:r>
              <a:rPr lang="en-US" cap="all" spc="800" dirty="0" err="1">
                <a:solidFill>
                  <a:schemeClr val="tx2"/>
                </a:solidFill>
                <a:latin typeface="Impact" panose="020B0806030902050204" pitchFamily="34" charset="0"/>
              </a:rPr>
              <a:t>l’œuf</a:t>
            </a:r>
            <a:r>
              <a:rPr lang="en-US" cap="all" spc="800" dirty="0">
                <a:solidFill>
                  <a:schemeClr val="tx2"/>
                </a:solidFill>
                <a:latin typeface="Impact" panose="020B0806030902050204" pitchFamily="34" charset="0"/>
              </a:rPr>
              <a:t> a </a:t>
            </a:r>
            <a:r>
              <a:rPr lang="en-US" cap="all" spc="800" dirty="0" err="1">
                <a:solidFill>
                  <a:srgbClr val="FF0000"/>
                </a:solidFill>
                <a:latin typeface="Impact" panose="020B0806030902050204" pitchFamily="34" charset="0"/>
              </a:rPr>
              <a:t>éclos</a:t>
            </a:r>
            <a:r>
              <a:rPr lang="en-US" cap="all" spc="800" dirty="0">
                <a:solidFill>
                  <a:schemeClr val="tx2"/>
                </a:solidFill>
                <a:latin typeface="Impact" panose="020B0806030902050204" pitchFamily="34" charset="0"/>
              </a:rPr>
              <a:t>. </a:t>
            </a:r>
            <a:endParaRPr lang="fr-CA" sz="2200" dirty="0"/>
          </a:p>
          <a:p>
            <a:pPr marL="914400" lvl="2" indent="0">
              <a:buNone/>
            </a:pPr>
            <a:r>
              <a:rPr lang="fr-CA" sz="2800" i="1" dirty="0">
                <a:solidFill>
                  <a:srgbClr val="FF0000"/>
                </a:solidFill>
              </a:rPr>
              <a:t>Éclos</a:t>
            </a:r>
            <a:r>
              <a:rPr lang="fr-CA" sz="2800" dirty="0"/>
              <a:t> veut dire:</a:t>
            </a:r>
          </a:p>
          <a:p>
            <a:pPr marL="1428750" lvl="2" indent="-514350">
              <a:buFont typeface="+mj-lt"/>
              <a:buAutoNum type="alphaLcParenR"/>
            </a:pPr>
            <a:r>
              <a:rPr lang="fr-CA" sz="2800" dirty="0"/>
              <a:t>L’œuf est tombé.  </a:t>
            </a:r>
          </a:p>
          <a:p>
            <a:pPr marL="1428750" lvl="2" indent="-514350">
              <a:buFont typeface="+mj-lt"/>
              <a:buAutoNum type="alphaLcParenR"/>
            </a:pPr>
            <a:r>
              <a:rPr lang="fr-CA" sz="2800" dirty="0"/>
              <a:t>L’animal est sorti de l’œuf.  </a:t>
            </a:r>
          </a:p>
          <a:p>
            <a:pPr marL="1428750" lvl="2" indent="-514350">
              <a:buFont typeface="+mj-lt"/>
              <a:buAutoNum type="alphaLcParenR"/>
            </a:pPr>
            <a:r>
              <a:rPr lang="fr-CA" sz="2800" dirty="0"/>
              <a:t>L’œuf a roulé. </a:t>
            </a:r>
          </a:p>
          <a:p>
            <a:pPr lvl="2"/>
            <a:endParaRPr lang="fr-CA" sz="1800" dirty="0"/>
          </a:p>
          <a:p>
            <a:pPr lvl="3"/>
            <a:endParaRPr lang="fr-CA" sz="2000" dirty="0"/>
          </a:p>
        </p:txBody>
      </p:sp>
      <p:pic>
        <p:nvPicPr>
          <p:cNvPr id="4" name="14">
            <a:hlinkClick r:id="" action="ppaction://media"/>
            <a:extLst>
              <a:ext uri="{FF2B5EF4-FFF2-40B4-BE49-F238E27FC236}">
                <a16:creationId xmlns:a16="http://schemas.microsoft.com/office/drawing/2014/main" id="{2CBC25F8-A303-437C-8307-31FBF95641A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594600" y="163083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736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02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F2AFD7-AA31-4D6C-BC26-14A7246F0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</p:spPr>
        <p:txBody>
          <a:bodyPr>
            <a:normAutofit/>
          </a:bodyPr>
          <a:lstStyle/>
          <a:p>
            <a:pPr algn="ctr"/>
            <a:r>
              <a:rPr lang="fr-CA" dirty="0">
                <a:highlight>
                  <a:srgbClr val="FFFF00"/>
                </a:highlight>
              </a:rPr>
              <a:t>Corrigé</a:t>
            </a:r>
            <a:r>
              <a:rPr lang="fr-CA" dirty="0"/>
              <a:t> - vocabulaire</a:t>
            </a:r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CBA85B1C-8413-4C7D-98D0-7956747EA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169E9F5-D3D5-453B-A798-1566028E0D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286001"/>
            <a:ext cx="6015897" cy="35935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A" dirty="0"/>
              <a:t>Relis la phrase ci-dessous. Qu’est ce que le mot </a:t>
            </a:r>
            <a:r>
              <a:rPr lang="fr-CA" i="1" dirty="0"/>
              <a:t>éclos</a:t>
            </a:r>
            <a:r>
              <a:rPr lang="fr-CA" dirty="0"/>
              <a:t> veut dire? </a:t>
            </a:r>
          </a:p>
          <a:p>
            <a:pPr lvl="1"/>
            <a:r>
              <a:rPr lang="en-US" cap="all" spc="800" dirty="0">
                <a:latin typeface="Impact" panose="020B0806030902050204" pitchFamily="34" charset="0"/>
              </a:rPr>
              <a:t>« </a:t>
            </a:r>
            <a:r>
              <a:rPr lang="en-US" cap="all" spc="800" dirty="0" err="1">
                <a:latin typeface="Impact" panose="020B0806030902050204" pitchFamily="34" charset="0"/>
              </a:rPr>
              <a:t>aïe</a:t>
            </a:r>
            <a:r>
              <a:rPr lang="en-US" cap="all" spc="800" dirty="0">
                <a:latin typeface="Impact" panose="020B0806030902050204" pitchFamily="34" charset="0"/>
              </a:rPr>
              <a:t>! » a </a:t>
            </a:r>
            <a:r>
              <a:rPr lang="en-US" cap="all" spc="800" dirty="0" err="1">
                <a:latin typeface="Impact" panose="020B0806030902050204" pitchFamily="34" charset="0"/>
              </a:rPr>
              <a:t>crié</a:t>
            </a:r>
            <a:r>
              <a:rPr lang="en-US" cap="all" spc="800" dirty="0">
                <a:latin typeface="Impact" panose="020B0806030902050204" pitchFamily="34" charset="0"/>
              </a:rPr>
              <a:t> Steve au moment que </a:t>
            </a:r>
            <a:r>
              <a:rPr lang="en-US" cap="all" spc="800" dirty="0" err="1">
                <a:latin typeface="Impact" panose="020B0806030902050204" pitchFamily="34" charset="0"/>
              </a:rPr>
              <a:t>l’œuf</a:t>
            </a:r>
            <a:r>
              <a:rPr lang="en-US" cap="all" spc="800" dirty="0">
                <a:latin typeface="Impact" panose="020B0806030902050204" pitchFamily="34" charset="0"/>
              </a:rPr>
              <a:t> a </a:t>
            </a:r>
            <a:r>
              <a:rPr lang="en-US" cap="all" spc="800" dirty="0" err="1">
                <a:latin typeface="Impact" panose="020B0806030902050204" pitchFamily="34" charset="0"/>
              </a:rPr>
              <a:t>éclos</a:t>
            </a:r>
            <a:r>
              <a:rPr lang="en-US" cap="all" spc="800" dirty="0">
                <a:latin typeface="Impact" panose="020B0806030902050204" pitchFamily="34" charset="0"/>
              </a:rPr>
              <a:t>. </a:t>
            </a:r>
            <a:endParaRPr lang="fr-CA" dirty="0"/>
          </a:p>
          <a:p>
            <a:pPr marL="914400" lvl="2" indent="0">
              <a:buNone/>
            </a:pPr>
            <a:r>
              <a:rPr lang="fr-CA" i="1" dirty="0"/>
              <a:t>Éclos</a:t>
            </a:r>
            <a:r>
              <a:rPr lang="fr-CA" dirty="0"/>
              <a:t> veut dire:</a:t>
            </a:r>
          </a:p>
          <a:p>
            <a:pPr marL="1428750" lvl="2" indent="-514350">
              <a:buFont typeface="+mj-lt"/>
              <a:buAutoNum type="alphaLcParenR"/>
            </a:pPr>
            <a:r>
              <a:rPr lang="fr-CA" dirty="0"/>
              <a:t>L’œuf est tombé.  </a:t>
            </a:r>
          </a:p>
          <a:p>
            <a:pPr marL="1428750" lvl="2" indent="-514350">
              <a:buFont typeface="+mj-lt"/>
              <a:buAutoNum type="alphaLcParenR"/>
            </a:pPr>
            <a:r>
              <a:rPr lang="fr-CA" dirty="0">
                <a:highlight>
                  <a:srgbClr val="FFFF00"/>
                </a:highlight>
              </a:rPr>
              <a:t>L’animal est sorti de l’œuf.  </a:t>
            </a:r>
          </a:p>
          <a:p>
            <a:pPr marL="1428750" lvl="2" indent="-514350">
              <a:buFont typeface="+mj-lt"/>
              <a:buAutoNum type="alphaLcParenR"/>
            </a:pPr>
            <a:r>
              <a:rPr lang="fr-CA" dirty="0"/>
              <a:t>L’œuf a roulé. </a:t>
            </a:r>
          </a:p>
          <a:p>
            <a:pPr lvl="2"/>
            <a:endParaRPr lang="fr-CA" dirty="0"/>
          </a:p>
          <a:p>
            <a:pPr lvl="3"/>
            <a:endParaRPr lang="fr-CA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7FB7679-9E2F-4795-B4AE-143461E73B3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17660" r="5579" b="-1"/>
          <a:stretch/>
        </p:blipFill>
        <p:spPr>
          <a:xfrm>
            <a:off x="7598400" y="2197353"/>
            <a:ext cx="3860171" cy="3855489"/>
          </a:xfrm>
          <a:custGeom>
            <a:avLst/>
            <a:gdLst/>
            <a:ahLst/>
            <a:cxnLst/>
            <a:rect l="l" t="t" r="r" b="b"/>
            <a:pathLst>
              <a:path w="3860171" h="3855489">
                <a:moveTo>
                  <a:pt x="1930086" y="0"/>
                </a:moveTo>
                <a:lnTo>
                  <a:pt x="1967540" y="3511"/>
                </a:lnTo>
                <a:lnTo>
                  <a:pt x="2003824" y="12875"/>
                </a:lnTo>
                <a:lnTo>
                  <a:pt x="2038938" y="26920"/>
                </a:lnTo>
                <a:lnTo>
                  <a:pt x="2075222" y="44477"/>
                </a:lnTo>
                <a:lnTo>
                  <a:pt x="2109166" y="64375"/>
                </a:lnTo>
                <a:lnTo>
                  <a:pt x="2144279" y="85443"/>
                </a:lnTo>
                <a:lnTo>
                  <a:pt x="2179393" y="104171"/>
                </a:lnTo>
                <a:lnTo>
                  <a:pt x="2214507" y="122898"/>
                </a:lnTo>
                <a:lnTo>
                  <a:pt x="2248450" y="136943"/>
                </a:lnTo>
                <a:lnTo>
                  <a:pt x="2285905" y="146307"/>
                </a:lnTo>
                <a:lnTo>
                  <a:pt x="2322189" y="150989"/>
                </a:lnTo>
                <a:lnTo>
                  <a:pt x="2360814" y="150989"/>
                </a:lnTo>
                <a:lnTo>
                  <a:pt x="2400610" y="148648"/>
                </a:lnTo>
                <a:lnTo>
                  <a:pt x="2440405" y="143966"/>
                </a:lnTo>
                <a:lnTo>
                  <a:pt x="2480201" y="138114"/>
                </a:lnTo>
                <a:lnTo>
                  <a:pt x="2519996" y="133432"/>
                </a:lnTo>
                <a:lnTo>
                  <a:pt x="2559792" y="129921"/>
                </a:lnTo>
                <a:lnTo>
                  <a:pt x="2597247" y="131091"/>
                </a:lnTo>
                <a:lnTo>
                  <a:pt x="2633531" y="135773"/>
                </a:lnTo>
                <a:lnTo>
                  <a:pt x="2668644" y="146307"/>
                </a:lnTo>
                <a:lnTo>
                  <a:pt x="2697906" y="161523"/>
                </a:lnTo>
                <a:lnTo>
                  <a:pt x="2725997" y="181421"/>
                </a:lnTo>
                <a:lnTo>
                  <a:pt x="2750577" y="204830"/>
                </a:lnTo>
                <a:lnTo>
                  <a:pt x="2775156" y="231750"/>
                </a:lnTo>
                <a:lnTo>
                  <a:pt x="2797395" y="259841"/>
                </a:lnTo>
                <a:lnTo>
                  <a:pt x="2819634" y="289103"/>
                </a:lnTo>
                <a:lnTo>
                  <a:pt x="2841872" y="318364"/>
                </a:lnTo>
                <a:lnTo>
                  <a:pt x="2864111" y="346455"/>
                </a:lnTo>
                <a:lnTo>
                  <a:pt x="2887520" y="373376"/>
                </a:lnTo>
                <a:lnTo>
                  <a:pt x="2914441" y="396785"/>
                </a:lnTo>
                <a:lnTo>
                  <a:pt x="2940191" y="417853"/>
                </a:lnTo>
                <a:lnTo>
                  <a:pt x="2969452" y="434240"/>
                </a:lnTo>
                <a:lnTo>
                  <a:pt x="3001055" y="448285"/>
                </a:lnTo>
                <a:lnTo>
                  <a:pt x="3034998" y="459990"/>
                </a:lnTo>
                <a:lnTo>
                  <a:pt x="3070112" y="470524"/>
                </a:lnTo>
                <a:lnTo>
                  <a:pt x="3105226" y="479888"/>
                </a:lnTo>
                <a:lnTo>
                  <a:pt x="3141510" y="489251"/>
                </a:lnTo>
                <a:lnTo>
                  <a:pt x="3175453" y="499785"/>
                </a:lnTo>
                <a:lnTo>
                  <a:pt x="3209396" y="511490"/>
                </a:lnTo>
                <a:lnTo>
                  <a:pt x="3240999" y="525535"/>
                </a:lnTo>
                <a:lnTo>
                  <a:pt x="3269090" y="543092"/>
                </a:lnTo>
                <a:lnTo>
                  <a:pt x="3294840" y="564161"/>
                </a:lnTo>
                <a:lnTo>
                  <a:pt x="3315908" y="589911"/>
                </a:lnTo>
                <a:lnTo>
                  <a:pt x="3333465" y="618002"/>
                </a:lnTo>
                <a:lnTo>
                  <a:pt x="3347510" y="649604"/>
                </a:lnTo>
                <a:lnTo>
                  <a:pt x="3359215" y="683547"/>
                </a:lnTo>
                <a:lnTo>
                  <a:pt x="3369749" y="717491"/>
                </a:lnTo>
                <a:lnTo>
                  <a:pt x="3379113" y="753775"/>
                </a:lnTo>
                <a:lnTo>
                  <a:pt x="3388476" y="788889"/>
                </a:lnTo>
                <a:lnTo>
                  <a:pt x="3399010" y="824002"/>
                </a:lnTo>
                <a:lnTo>
                  <a:pt x="3410715" y="857946"/>
                </a:lnTo>
                <a:lnTo>
                  <a:pt x="3424760" y="889548"/>
                </a:lnTo>
                <a:lnTo>
                  <a:pt x="3441147" y="918809"/>
                </a:lnTo>
                <a:lnTo>
                  <a:pt x="3462215" y="944560"/>
                </a:lnTo>
                <a:lnTo>
                  <a:pt x="3485624" y="971480"/>
                </a:lnTo>
                <a:lnTo>
                  <a:pt x="3512545" y="994889"/>
                </a:lnTo>
                <a:lnTo>
                  <a:pt x="3540636" y="1017128"/>
                </a:lnTo>
                <a:lnTo>
                  <a:pt x="3571068" y="1039367"/>
                </a:lnTo>
                <a:lnTo>
                  <a:pt x="3600329" y="1061605"/>
                </a:lnTo>
                <a:lnTo>
                  <a:pt x="3628420" y="1083844"/>
                </a:lnTo>
                <a:lnTo>
                  <a:pt x="3655341" y="1108424"/>
                </a:lnTo>
                <a:lnTo>
                  <a:pt x="3678750" y="1133003"/>
                </a:lnTo>
                <a:lnTo>
                  <a:pt x="3698648" y="1161094"/>
                </a:lnTo>
                <a:lnTo>
                  <a:pt x="3713864" y="1190356"/>
                </a:lnTo>
                <a:lnTo>
                  <a:pt x="3724398" y="1225469"/>
                </a:lnTo>
                <a:lnTo>
                  <a:pt x="3729080" y="1261754"/>
                </a:lnTo>
                <a:lnTo>
                  <a:pt x="3730250" y="1299208"/>
                </a:lnTo>
                <a:lnTo>
                  <a:pt x="3726739" y="1339004"/>
                </a:lnTo>
                <a:lnTo>
                  <a:pt x="3722057" y="1378799"/>
                </a:lnTo>
                <a:lnTo>
                  <a:pt x="3716205" y="1418595"/>
                </a:lnTo>
                <a:lnTo>
                  <a:pt x="3711523" y="1458391"/>
                </a:lnTo>
                <a:lnTo>
                  <a:pt x="3709182" y="1498186"/>
                </a:lnTo>
                <a:lnTo>
                  <a:pt x="3709182" y="1536811"/>
                </a:lnTo>
                <a:lnTo>
                  <a:pt x="3713864" y="1573096"/>
                </a:lnTo>
                <a:lnTo>
                  <a:pt x="3723228" y="1609380"/>
                </a:lnTo>
                <a:lnTo>
                  <a:pt x="3737273" y="1643323"/>
                </a:lnTo>
                <a:lnTo>
                  <a:pt x="3756000" y="1678437"/>
                </a:lnTo>
                <a:lnTo>
                  <a:pt x="3774728" y="1713550"/>
                </a:lnTo>
                <a:lnTo>
                  <a:pt x="3795796" y="1748664"/>
                </a:lnTo>
                <a:lnTo>
                  <a:pt x="3815694" y="1782608"/>
                </a:lnTo>
                <a:lnTo>
                  <a:pt x="3833250" y="1818892"/>
                </a:lnTo>
                <a:lnTo>
                  <a:pt x="3847296" y="1854005"/>
                </a:lnTo>
                <a:lnTo>
                  <a:pt x="3856660" y="1890290"/>
                </a:lnTo>
                <a:lnTo>
                  <a:pt x="3860171" y="1927744"/>
                </a:lnTo>
                <a:lnTo>
                  <a:pt x="3856660" y="1965199"/>
                </a:lnTo>
                <a:lnTo>
                  <a:pt x="3847296" y="2001483"/>
                </a:lnTo>
                <a:lnTo>
                  <a:pt x="3833250" y="2036597"/>
                </a:lnTo>
                <a:lnTo>
                  <a:pt x="3815694" y="2072881"/>
                </a:lnTo>
                <a:lnTo>
                  <a:pt x="3795796" y="2106824"/>
                </a:lnTo>
                <a:lnTo>
                  <a:pt x="3774728" y="2141938"/>
                </a:lnTo>
                <a:lnTo>
                  <a:pt x="3756000" y="2177052"/>
                </a:lnTo>
                <a:lnTo>
                  <a:pt x="3737273" y="2212166"/>
                </a:lnTo>
                <a:lnTo>
                  <a:pt x="3723228" y="2246109"/>
                </a:lnTo>
                <a:lnTo>
                  <a:pt x="3713864" y="2282393"/>
                </a:lnTo>
                <a:lnTo>
                  <a:pt x="3709182" y="2318677"/>
                </a:lnTo>
                <a:lnTo>
                  <a:pt x="3709182" y="2357302"/>
                </a:lnTo>
                <a:lnTo>
                  <a:pt x="3711523" y="2397098"/>
                </a:lnTo>
                <a:lnTo>
                  <a:pt x="3716205" y="2436894"/>
                </a:lnTo>
                <a:lnTo>
                  <a:pt x="3722057" y="2476689"/>
                </a:lnTo>
                <a:lnTo>
                  <a:pt x="3726739" y="2516485"/>
                </a:lnTo>
                <a:lnTo>
                  <a:pt x="3730250" y="2556280"/>
                </a:lnTo>
                <a:lnTo>
                  <a:pt x="3729080" y="2593735"/>
                </a:lnTo>
                <a:lnTo>
                  <a:pt x="3724398" y="2630019"/>
                </a:lnTo>
                <a:lnTo>
                  <a:pt x="3713864" y="2665133"/>
                </a:lnTo>
                <a:lnTo>
                  <a:pt x="3698648" y="2694394"/>
                </a:lnTo>
                <a:lnTo>
                  <a:pt x="3678750" y="2722485"/>
                </a:lnTo>
                <a:lnTo>
                  <a:pt x="3655341" y="2747065"/>
                </a:lnTo>
                <a:lnTo>
                  <a:pt x="3628420" y="2771645"/>
                </a:lnTo>
                <a:lnTo>
                  <a:pt x="3600329" y="2793883"/>
                </a:lnTo>
                <a:lnTo>
                  <a:pt x="3571068" y="2816122"/>
                </a:lnTo>
                <a:lnTo>
                  <a:pt x="3540636" y="2838361"/>
                </a:lnTo>
                <a:lnTo>
                  <a:pt x="3512545" y="2860599"/>
                </a:lnTo>
                <a:lnTo>
                  <a:pt x="3485624" y="2884009"/>
                </a:lnTo>
                <a:lnTo>
                  <a:pt x="3462215" y="2910929"/>
                </a:lnTo>
                <a:lnTo>
                  <a:pt x="3441147" y="2936679"/>
                </a:lnTo>
                <a:lnTo>
                  <a:pt x="3424760" y="2965941"/>
                </a:lnTo>
                <a:lnTo>
                  <a:pt x="3410715" y="2997543"/>
                </a:lnTo>
                <a:lnTo>
                  <a:pt x="3399010" y="3031486"/>
                </a:lnTo>
                <a:lnTo>
                  <a:pt x="3388476" y="3066600"/>
                </a:lnTo>
                <a:lnTo>
                  <a:pt x="3379113" y="3101714"/>
                </a:lnTo>
                <a:lnTo>
                  <a:pt x="3369749" y="3137998"/>
                </a:lnTo>
                <a:lnTo>
                  <a:pt x="3359215" y="3171941"/>
                </a:lnTo>
                <a:lnTo>
                  <a:pt x="3347510" y="3205885"/>
                </a:lnTo>
                <a:lnTo>
                  <a:pt x="3333465" y="3237487"/>
                </a:lnTo>
                <a:lnTo>
                  <a:pt x="3315908" y="3265578"/>
                </a:lnTo>
                <a:lnTo>
                  <a:pt x="3294840" y="3291328"/>
                </a:lnTo>
                <a:lnTo>
                  <a:pt x="3269090" y="3312396"/>
                </a:lnTo>
                <a:lnTo>
                  <a:pt x="3240999" y="3329953"/>
                </a:lnTo>
                <a:lnTo>
                  <a:pt x="3209396" y="3343999"/>
                </a:lnTo>
                <a:lnTo>
                  <a:pt x="3175453" y="3355703"/>
                </a:lnTo>
                <a:lnTo>
                  <a:pt x="3141510" y="3366237"/>
                </a:lnTo>
                <a:lnTo>
                  <a:pt x="3105226" y="3375601"/>
                </a:lnTo>
                <a:lnTo>
                  <a:pt x="3070112" y="3384965"/>
                </a:lnTo>
                <a:lnTo>
                  <a:pt x="3034998" y="3395499"/>
                </a:lnTo>
                <a:lnTo>
                  <a:pt x="3001055" y="3407203"/>
                </a:lnTo>
                <a:lnTo>
                  <a:pt x="2969452" y="3421249"/>
                </a:lnTo>
                <a:lnTo>
                  <a:pt x="2940191" y="3437635"/>
                </a:lnTo>
                <a:lnTo>
                  <a:pt x="2914441" y="3458704"/>
                </a:lnTo>
                <a:lnTo>
                  <a:pt x="2887520" y="3482113"/>
                </a:lnTo>
                <a:lnTo>
                  <a:pt x="2864111" y="3509033"/>
                </a:lnTo>
                <a:lnTo>
                  <a:pt x="2841872" y="3537124"/>
                </a:lnTo>
                <a:lnTo>
                  <a:pt x="2819634" y="3566386"/>
                </a:lnTo>
                <a:lnTo>
                  <a:pt x="2797395" y="3595647"/>
                </a:lnTo>
                <a:lnTo>
                  <a:pt x="2775156" y="3623738"/>
                </a:lnTo>
                <a:lnTo>
                  <a:pt x="2750577" y="3650659"/>
                </a:lnTo>
                <a:lnTo>
                  <a:pt x="2725997" y="3674068"/>
                </a:lnTo>
                <a:lnTo>
                  <a:pt x="2697906" y="3693966"/>
                </a:lnTo>
                <a:lnTo>
                  <a:pt x="2668644" y="3709182"/>
                </a:lnTo>
                <a:lnTo>
                  <a:pt x="2633531" y="3719716"/>
                </a:lnTo>
                <a:lnTo>
                  <a:pt x="2597247" y="3724398"/>
                </a:lnTo>
                <a:lnTo>
                  <a:pt x="2559792" y="3725568"/>
                </a:lnTo>
                <a:lnTo>
                  <a:pt x="2519996" y="3722057"/>
                </a:lnTo>
                <a:lnTo>
                  <a:pt x="2480201" y="3717375"/>
                </a:lnTo>
                <a:lnTo>
                  <a:pt x="2440405" y="3711523"/>
                </a:lnTo>
                <a:lnTo>
                  <a:pt x="2400610" y="3706841"/>
                </a:lnTo>
                <a:lnTo>
                  <a:pt x="2360814" y="3704500"/>
                </a:lnTo>
                <a:lnTo>
                  <a:pt x="2322189" y="3704500"/>
                </a:lnTo>
                <a:lnTo>
                  <a:pt x="2285905" y="3709182"/>
                </a:lnTo>
                <a:lnTo>
                  <a:pt x="2248450" y="3718545"/>
                </a:lnTo>
                <a:lnTo>
                  <a:pt x="2214507" y="3732591"/>
                </a:lnTo>
                <a:lnTo>
                  <a:pt x="2179393" y="3751318"/>
                </a:lnTo>
                <a:lnTo>
                  <a:pt x="2144279" y="3770045"/>
                </a:lnTo>
                <a:lnTo>
                  <a:pt x="2109166" y="3791114"/>
                </a:lnTo>
                <a:lnTo>
                  <a:pt x="2075222" y="3811011"/>
                </a:lnTo>
                <a:lnTo>
                  <a:pt x="2038938" y="3828568"/>
                </a:lnTo>
                <a:lnTo>
                  <a:pt x="2003824" y="3842614"/>
                </a:lnTo>
                <a:lnTo>
                  <a:pt x="1967540" y="3851978"/>
                </a:lnTo>
                <a:lnTo>
                  <a:pt x="1930086" y="3855489"/>
                </a:lnTo>
                <a:lnTo>
                  <a:pt x="1892631" y="3851978"/>
                </a:lnTo>
                <a:lnTo>
                  <a:pt x="1856347" y="3842614"/>
                </a:lnTo>
                <a:lnTo>
                  <a:pt x="1821233" y="3828568"/>
                </a:lnTo>
                <a:lnTo>
                  <a:pt x="1784949" y="3811011"/>
                </a:lnTo>
                <a:lnTo>
                  <a:pt x="1751005" y="3791114"/>
                </a:lnTo>
                <a:lnTo>
                  <a:pt x="1715892" y="3770045"/>
                </a:lnTo>
                <a:lnTo>
                  <a:pt x="1680778" y="3751318"/>
                </a:lnTo>
                <a:lnTo>
                  <a:pt x="1645664" y="3732591"/>
                </a:lnTo>
                <a:lnTo>
                  <a:pt x="1610550" y="3718545"/>
                </a:lnTo>
                <a:lnTo>
                  <a:pt x="1574266" y="3709182"/>
                </a:lnTo>
                <a:lnTo>
                  <a:pt x="1537982" y="3704500"/>
                </a:lnTo>
                <a:lnTo>
                  <a:pt x="1499357" y="3704500"/>
                </a:lnTo>
                <a:lnTo>
                  <a:pt x="1459561" y="3706841"/>
                </a:lnTo>
                <a:lnTo>
                  <a:pt x="1419766" y="3711523"/>
                </a:lnTo>
                <a:lnTo>
                  <a:pt x="1379970" y="3717375"/>
                </a:lnTo>
                <a:lnTo>
                  <a:pt x="1340175" y="3722057"/>
                </a:lnTo>
                <a:lnTo>
                  <a:pt x="1300379" y="3725568"/>
                </a:lnTo>
                <a:lnTo>
                  <a:pt x="1262924" y="3724398"/>
                </a:lnTo>
                <a:lnTo>
                  <a:pt x="1226640" y="3719716"/>
                </a:lnTo>
                <a:lnTo>
                  <a:pt x="1191526" y="3709182"/>
                </a:lnTo>
                <a:lnTo>
                  <a:pt x="1162265" y="3693966"/>
                </a:lnTo>
                <a:lnTo>
                  <a:pt x="1134174" y="3674068"/>
                </a:lnTo>
                <a:lnTo>
                  <a:pt x="1109594" y="3650659"/>
                </a:lnTo>
                <a:lnTo>
                  <a:pt x="1085015" y="3623738"/>
                </a:lnTo>
                <a:lnTo>
                  <a:pt x="1062776" y="3595647"/>
                </a:lnTo>
                <a:lnTo>
                  <a:pt x="1040537" y="3566386"/>
                </a:lnTo>
                <a:lnTo>
                  <a:pt x="1018299" y="3537124"/>
                </a:lnTo>
                <a:lnTo>
                  <a:pt x="996060" y="3509033"/>
                </a:lnTo>
                <a:lnTo>
                  <a:pt x="972651" y="3482113"/>
                </a:lnTo>
                <a:lnTo>
                  <a:pt x="945730" y="3458704"/>
                </a:lnTo>
                <a:lnTo>
                  <a:pt x="919980" y="3437635"/>
                </a:lnTo>
                <a:lnTo>
                  <a:pt x="890719" y="3421249"/>
                </a:lnTo>
                <a:lnTo>
                  <a:pt x="859116" y="3407203"/>
                </a:lnTo>
                <a:lnTo>
                  <a:pt x="825173" y="3395499"/>
                </a:lnTo>
                <a:lnTo>
                  <a:pt x="790059" y="3384965"/>
                </a:lnTo>
                <a:lnTo>
                  <a:pt x="754946" y="3375601"/>
                </a:lnTo>
                <a:lnTo>
                  <a:pt x="718662" y="3366237"/>
                </a:lnTo>
                <a:lnTo>
                  <a:pt x="684718" y="3355703"/>
                </a:lnTo>
                <a:lnTo>
                  <a:pt x="650775" y="3343999"/>
                </a:lnTo>
                <a:lnTo>
                  <a:pt x="619173" y="3329953"/>
                </a:lnTo>
                <a:lnTo>
                  <a:pt x="591082" y="3312396"/>
                </a:lnTo>
                <a:lnTo>
                  <a:pt x="565332" y="3291328"/>
                </a:lnTo>
                <a:lnTo>
                  <a:pt x="544263" y="3265578"/>
                </a:lnTo>
                <a:lnTo>
                  <a:pt x="526706" y="3237487"/>
                </a:lnTo>
                <a:lnTo>
                  <a:pt x="512661" y="3205885"/>
                </a:lnTo>
                <a:lnTo>
                  <a:pt x="500956" y="3171941"/>
                </a:lnTo>
                <a:lnTo>
                  <a:pt x="490422" y="3137998"/>
                </a:lnTo>
                <a:lnTo>
                  <a:pt x="481059" y="3101714"/>
                </a:lnTo>
                <a:lnTo>
                  <a:pt x="471695" y="3066600"/>
                </a:lnTo>
                <a:lnTo>
                  <a:pt x="461161" y="3031486"/>
                </a:lnTo>
                <a:lnTo>
                  <a:pt x="449456" y="2997543"/>
                </a:lnTo>
                <a:lnTo>
                  <a:pt x="435411" y="2965941"/>
                </a:lnTo>
                <a:lnTo>
                  <a:pt x="419024" y="2936679"/>
                </a:lnTo>
                <a:lnTo>
                  <a:pt x="397956" y="2910929"/>
                </a:lnTo>
                <a:lnTo>
                  <a:pt x="374547" y="2884009"/>
                </a:lnTo>
                <a:lnTo>
                  <a:pt x="347626" y="2860599"/>
                </a:lnTo>
                <a:lnTo>
                  <a:pt x="318365" y="2838361"/>
                </a:lnTo>
                <a:lnTo>
                  <a:pt x="289103" y="2816122"/>
                </a:lnTo>
                <a:lnTo>
                  <a:pt x="259842" y="2793883"/>
                </a:lnTo>
                <a:lnTo>
                  <a:pt x="231751" y="2771645"/>
                </a:lnTo>
                <a:lnTo>
                  <a:pt x="204830" y="2747065"/>
                </a:lnTo>
                <a:lnTo>
                  <a:pt x="181421" y="2722485"/>
                </a:lnTo>
                <a:lnTo>
                  <a:pt x="161523" y="2694394"/>
                </a:lnTo>
                <a:lnTo>
                  <a:pt x="146308" y="2665133"/>
                </a:lnTo>
                <a:lnTo>
                  <a:pt x="135773" y="2630019"/>
                </a:lnTo>
                <a:lnTo>
                  <a:pt x="131092" y="2593735"/>
                </a:lnTo>
                <a:lnTo>
                  <a:pt x="129921" y="2556280"/>
                </a:lnTo>
                <a:lnTo>
                  <a:pt x="133432" y="2516485"/>
                </a:lnTo>
                <a:lnTo>
                  <a:pt x="138114" y="2476689"/>
                </a:lnTo>
                <a:lnTo>
                  <a:pt x="143967" y="2436894"/>
                </a:lnTo>
                <a:lnTo>
                  <a:pt x="148648" y="2397098"/>
                </a:lnTo>
                <a:lnTo>
                  <a:pt x="150989" y="2357302"/>
                </a:lnTo>
                <a:lnTo>
                  <a:pt x="150989" y="2318677"/>
                </a:lnTo>
                <a:lnTo>
                  <a:pt x="146308" y="2282393"/>
                </a:lnTo>
                <a:lnTo>
                  <a:pt x="136944" y="2246109"/>
                </a:lnTo>
                <a:lnTo>
                  <a:pt x="122898" y="2212166"/>
                </a:lnTo>
                <a:lnTo>
                  <a:pt x="105341" y="2177052"/>
                </a:lnTo>
                <a:lnTo>
                  <a:pt x="85444" y="2141938"/>
                </a:lnTo>
                <a:lnTo>
                  <a:pt x="64375" y="2106824"/>
                </a:lnTo>
                <a:lnTo>
                  <a:pt x="44478" y="2072881"/>
                </a:lnTo>
                <a:lnTo>
                  <a:pt x="26921" y="2036597"/>
                </a:lnTo>
                <a:lnTo>
                  <a:pt x="12875" y="2001483"/>
                </a:lnTo>
                <a:lnTo>
                  <a:pt x="3512" y="1965199"/>
                </a:lnTo>
                <a:lnTo>
                  <a:pt x="0" y="1927744"/>
                </a:lnTo>
                <a:lnTo>
                  <a:pt x="3512" y="1890290"/>
                </a:lnTo>
                <a:lnTo>
                  <a:pt x="12875" y="1854005"/>
                </a:lnTo>
                <a:lnTo>
                  <a:pt x="26921" y="1818892"/>
                </a:lnTo>
                <a:lnTo>
                  <a:pt x="44478" y="1782608"/>
                </a:lnTo>
                <a:lnTo>
                  <a:pt x="64375" y="1748664"/>
                </a:lnTo>
                <a:lnTo>
                  <a:pt x="85444" y="1713550"/>
                </a:lnTo>
                <a:lnTo>
                  <a:pt x="105341" y="1678437"/>
                </a:lnTo>
                <a:lnTo>
                  <a:pt x="122898" y="1643323"/>
                </a:lnTo>
                <a:lnTo>
                  <a:pt x="136944" y="1609380"/>
                </a:lnTo>
                <a:lnTo>
                  <a:pt x="146308" y="1573096"/>
                </a:lnTo>
                <a:lnTo>
                  <a:pt x="150989" y="1536811"/>
                </a:lnTo>
                <a:lnTo>
                  <a:pt x="150989" y="1498186"/>
                </a:lnTo>
                <a:lnTo>
                  <a:pt x="148648" y="1458391"/>
                </a:lnTo>
                <a:lnTo>
                  <a:pt x="143967" y="1418595"/>
                </a:lnTo>
                <a:lnTo>
                  <a:pt x="138114" y="1378799"/>
                </a:lnTo>
                <a:lnTo>
                  <a:pt x="133432" y="1339004"/>
                </a:lnTo>
                <a:lnTo>
                  <a:pt x="129921" y="1299208"/>
                </a:lnTo>
                <a:lnTo>
                  <a:pt x="131092" y="1261754"/>
                </a:lnTo>
                <a:lnTo>
                  <a:pt x="135773" y="1225469"/>
                </a:lnTo>
                <a:lnTo>
                  <a:pt x="146308" y="1190356"/>
                </a:lnTo>
                <a:lnTo>
                  <a:pt x="161523" y="1161094"/>
                </a:lnTo>
                <a:lnTo>
                  <a:pt x="181421" y="1133003"/>
                </a:lnTo>
                <a:lnTo>
                  <a:pt x="204830" y="1108424"/>
                </a:lnTo>
                <a:lnTo>
                  <a:pt x="231751" y="1083844"/>
                </a:lnTo>
                <a:lnTo>
                  <a:pt x="259842" y="1061605"/>
                </a:lnTo>
                <a:lnTo>
                  <a:pt x="289103" y="1039367"/>
                </a:lnTo>
                <a:lnTo>
                  <a:pt x="318365" y="1017128"/>
                </a:lnTo>
                <a:lnTo>
                  <a:pt x="347626" y="994889"/>
                </a:lnTo>
                <a:lnTo>
                  <a:pt x="374547" y="971480"/>
                </a:lnTo>
                <a:lnTo>
                  <a:pt x="397956" y="944560"/>
                </a:lnTo>
                <a:lnTo>
                  <a:pt x="419024" y="918809"/>
                </a:lnTo>
                <a:lnTo>
                  <a:pt x="435411" y="889548"/>
                </a:lnTo>
                <a:lnTo>
                  <a:pt x="449456" y="857946"/>
                </a:lnTo>
                <a:lnTo>
                  <a:pt x="461161" y="824002"/>
                </a:lnTo>
                <a:lnTo>
                  <a:pt x="471695" y="788889"/>
                </a:lnTo>
                <a:lnTo>
                  <a:pt x="481059" y="753775"/>
                </a:lnTo>
                <a:lnTo>
                  <a:pt x="490422" y="717491"/>
                </a:lnTo>
                <a:lnTo>
                  <a:pt x="500956" y="683547"/>
                </a:lnTo>
                <a:lnTo>
                  <a:pt x="512661" y="649604"/>
                </a:lnTo>
                <a:lnTo>
                  <a:pt x="526706" y="618002"/>
                </a:lnTo>
                <a:lnTo>
                  <a:pt x="544263" y="589911"/>
                </a:lnTo>
                <a:lnTo>
                  <a:pt x="565332" y="564161"/>
                </a:lnTo>
                <a:lnTo>
                  <a:pt x="591082" y="543092"/>
                </a:lnTo>
                <a:lnTo>
                  <a:pt x="619173" y="525535"/>
                </a:lnTo>
                <a:lnTo>
                  <a:pt x="650775" y="511490"/>
                </a:lnTo>
                <a:lnTo>
                  <a:pt x="684718" y="499785"/>
                </a:lnTo>
                <a:lnTo>
                  <a:pt x="718662" y="489251"/>
                </a:lnTo>
                <a:lnTo>
                  <a:pt x="754946" y="479888"/>
                </a:lnTo>
                <a:lnTo>
                  <a:pt x="790059" y="470524"/>
                </a:lnTo>
                <a:lnTo>
                  <a:pt x="825173" y="459990"/>
                </a:lnTo>
                <a:lnTo>
                  <a:pt x="859116" y="448285"/>
                </a:lnTo>
                <a:lnTo>
                  <a:pt x="890719" y="434240"/>
                </a:lnTo>
                <a:lnTo>
                  <a:pt x="919980" y="417853"/>
                </a:lnTo>
                <a:lnTo>
                  <a:pt x="945730" y="396785"/>
                </a:lnTo>
                <a:lnTo>
                  <a:pt x="972651" y="373376"/>
                </a:lnTo>
                <a:lnTo>
                  <a:pt x="996060" y="346455"/>
                </a:lnTo>
                <a:lnTo>
                  <a:pt x="1018299" y="318364"/>
                </a:lnTo>
                <a:lnTo>
                  <a:pt x="1040537" y="289103"/>
                </a:lnTo>
                <a:lnTo>
                  <a:pt x="1062776" y="259841"/>
                </a:lnTo>
                <a:lnTo>
                  <a:pt x="1085015" y="231750"/>
                </a:lnTo>
                <a:lnTo>
                  <a:pt x="1109594" y="204830"/>
                </a:lnTo>
                <a:lnTo>
                  <a:pt x="1134174" y="181421"/>
                </a:lnTo>
                <a:lnTo>
                  <a:pt x="1162265" y="161523"/>
                </a:lnTo>
                <a:lnTo>
                  <a:pt x="1191526" y="146307"/>
                </a:lnTo>
                <a:lnTo>
                  <a:pt x="1226640" y="135773"/>
                </a:lnTo>
                <a:lnTo>
                  <a:pt x="1262924" y="131091"/>
                </a:lnTo>
                <a:lnTo>
                  <a:pt x="1300379" y="129921"/>
                </a:lnTo>
                <a:lnTo>
                  <a:pt x="1340175" y="133432"/>
                </a:lnTo>
                <a:lnTo>
                  <a:pt x="1379970" y="138114"/>
                </a:lnTo>
                <a:lnTo>
                  <a:pt x="1419766" y="143966"/>
                </a:lnTo>
                <a:lnTo>
                  <a:pt x="1459561" y="148648"/>
                </a:lnTo>
                <a:lnTo>
                  <a:pt x="1499357" y="150989"/>
                </a:lnTo>
                <a:lnTo>
                  <a:pt x="1537982" y="150989"/>
                </a:lnTo>
                <a:lnTo>
                  <a:pt x="1574266" y="146307"/>
                </a:lnTo>
                <a:lnTo>
                  <a:pt x="1610550" y="136943"/>
                </a:lnTo>
                <a:lnTo>
                  <a:pt x="1645664" y="122898"/>
                </a:lnTo>
                <a:lnTo>
                  <a:pt x="1680778" y="104171"/>
                </a:lnTo>
                <a:lnTo>
                  <a:pt x="1715892" y="85443"/>
                </a:lnTo>
                <a:lnTo>
                  <a:pt x="1751005" y="64375"/>
                </a:lnTo>
                <a:lnTo>
                  <a:pt x="1784949" y="44477"/>
                </a:lnTo>
                <a:lnTo>
                  <a:pt x="1821233" y="26920"/>
                </a:lnTo>
                <a:lnTo>
                  <a:pt x="1856347" y="12875"/>
                </a:lnTo>
                <a:lnTo>
                  <a:pt x="1892631" y="3511"/>
                </a:lnTo>
                <a:close/>
              </a:path>
            </a:pathLst>
          </a:cu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649C214-D583-4DF7-88CA-1EE5EA0DD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A31A1E9-FC7A-4B3F-8821-90F3BEABE44A}"/>
              </a:ext>
            </a:extLst>
          </p:cNvPr>
          <p:cNvSpPr txBox="1"/>
          <p:nvPr/>
        </p:nvSpPr>
        <p:spPr>
          <a:xfrm>
            <a:off x="9556342" y="6657945"/>
            <a:ext cx="2635658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CA" sz="700">
                <a:solidFill>
                  <a:srgbClr val="FFFFFF"/>
                </a:solidFill>
                <a:hlinkClick r:id="rId6" tooltip="https://de.wikipedia.org/wiki/Griechische_Landschildkr%C3%B6t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Cette photo</a:t>
            </a:r>
            <a:r>
              <a:rPr lang="en-CA" sz="700">
                <a:solidFill>
                  <a:srgbClr val="FFFFFF"/>
                </a:solidFill>
              </a:rPr>
              <a:t> par Auteur inconnu est soumis à la licence </a:t>
            </a:r>
            <a:r>
              <a:rPr lang="en-CA" sz="700">
                <a:solidFill>
                  <a:srgbClr val="FFFFFF"/>
                </a:solidFill>
                <a:hlinkClick r:id="rId7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CA" sz="700">
              <a:solidFill>
                <a:srgbClr val="FFFFFF"/>
              </a:solidFill>
            </a:endParaRPr>
          </a:p>
        </p:txBody>
      </p:sp>
      <p:pic>
        <p:nvPicPr>
          <p:cNvPr id="7" name="15">
            <a:hlinkClick r:id="" action="ppaction://media"/>
            <a:extLst>
              <a:ext uri="{FF2B5EF4-FFF2-40B4-BE49-F238E27FC236}">
                <a16:creationId xmlns:a16="http://schemas.microsoft.com/office/drawing/2014/main" id="{11A6D4CB-B6CC-435B-A1DE-53D56D36277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08637" y="44323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520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7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4B3E5F-37CC-4F1F-A0E9-54D7FA213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1404" y="351381"/>
            <a:ext cx="10172700" cy="1493517"/>
          </a:xfrm>
        </p:spPr>
        <p:txBody>
          <a:bodyPr/>
          <a:lstStyle/>
          <a:p>
            <a:pPr algn="ctr"/>
            <a:r>
              <a:rPr lang="fr-CA" dirty="0"/>
              <a:t>Vocabulaire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AAA19EE-E9C9-4A6D-A9B0-59ED8A8220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5400" y="2238103"/>
            <a:ext cx="4800600" cy="632529"/>
          </a:xfrm>
        </p:spPr>
        <p:txBody>
          <a:bodyPr/>
          <a:lstStyle/>
          <a:p>
            <a:pPr algn="ctr"/>
            <a:r>
              <a:rPr lang="fr-CA" dirty="0"/>
              <a:t>était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E06E12AC-AB46-4307-8524-6153E31FD7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296446" y="2909102"/>
            <a:ext cx="3261691" cy="2996398"/>
          </a:xfrm>
        </p:spPr>
        <p:txBody>
          <a:bodyPr/>
          <a:lstStyle/>
          <a:p>
            <a:r>
              <a:rPr lang="fr-CA" dirty="0"/>
              <a:t>_______________ 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6F8EAF51-EF31-4CCF-8549-AEDC3886DC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fr-CA" dirty="0"/>
              <a:t>tellement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E3F69DD7-DD2B-4186-8A08-99C06811FB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673009" y="2909102"/>
            <a:ext cx="2690192" cy="2996398"/>
          </a:xfrm>
        </p:spPr>
        <p:txBody>
          <a:bodyPr/>
          <a:lstStyle/>
          <a:p>
            <a:r>
              <a:rPr lang="fr-CA" dirty="0"/>
              <a:t> ______________</a:t>
            </a:r>
          </a:p>
        </p:txBody>
      </p:sp>
      <p:sp>
        <p:nvSpPr>
          <p:cNvPr id="8" name="Espace réservé du texte 3">
            <a:extLst>
              <a:ext uri="{FF2B5EF4-FFF2-40B4-BE49-F238E27FC236}">
                <a16:creationId xmlns:a16="http://schemas.microsoft.com/office/drawing/2014/main" id="{186A2180-E17D-4726-94AF-92ECB081D87A}"/>
              </a:ext>
            </a:extLst>
          </p:cNvPr>
          <p:cNvSpPr txBox="1">
            <a:spLocks/>
          </p:cNvSpPr>
          <p:nvPr/>
        </p:nvSpPr>
        <p:spPr>
          <a:xfrm>
            <a:off x="1251678" y="1567104"/>
            <a:ext cx="10052426" cy="63252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900" b="1" kern="1200" cap="all" spc="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9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b="1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b="1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CA" dirty="0"/>
              <a:t>Dans le texte, Trouve des mots qui riment avec les mots :</a:t>
            </a:r>
          </a:p>
          <a:p>
            <a:pPr algn="ctr"/>
            <a:endParaRPr lang="fr-CA" sz="1200" dirty="0"/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F6E84E60-549F-48C2-9D9F-F35628D6AEA5}"/>
              </a:ext>
            </a:extLst>
          </p:cNvPr>
          <p:cNvSpPr/>
          <p:nvPr/>
        </p:nvSpPr>
        <p:spPr>
          <a:xfrm>
            <a:off x="2133600" y="2292626"/>
            <a:ext cx="3154017" cy="3392557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D3858B40-FA34-44F4-9F66-385889F4C378}"/>
              </a:ext>
            </a:extLst>
          </p:cNvPr>
          <p:cNvSpPr/>
          <p:nvPr/>
        </p:nvSpPr>
        <p:spPr>
          <a:xfrm>
            <a:off x="7457155" y="2199633"/>
            <a:ext cx="3154017" cy="3485550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1" name="Espace réservé du texte 3">
            <a:extLst>
              <a:ext uri="{FF2B5EF4-FFF2-40B4-BE49-F238E27FC236}">
                <a16:creationId xmlns:a16="http://schemas.microsoft.com/office/drawing/2014/main" id="{0B589289-C75E-4552-8034-E84F501ACC3C}"/>
              </a:ext>
            </a:extLst>
          </p:cNvPr>
          <p:cNvSpPr txBox="1">
            <a:spLocks/>
          </p:cNvSpPr>
          <p:nvPr/>
        </p:nvSpPr>
        <p:spPr>
          <a:xfrm>
            <a:off x="834887" y="5874090"/>
            <a:ext cx="10986052" cy="63252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900" b="1" kern="1200" cap="all" spc="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9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b="1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b="1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CA" dirty="0"/>
              <a:t>Peux-tu trouver d’autres mots du texte qui riment entre eux?</a:t>
            </a:r>
            <a:endParaRPr lang="fr-CA" sz="1200" dirty="0"/>
          </a:p>
        </p:txBody>
      </p:sp>
      <p:pic>
        <p:nvPicPr>
          <p:cNvPr id="12" name="16">
            <a:hlinkClick r:id="" action="ppaction://media"/>
            <a:extLst>
              <a:ext uri="{FF2B5EF4-FFF2-40B4-BE49-F238E27FC236}">
                <a16:creationId xmlns:a16="http://schemas.microsoft.com/office/drawing/2014/main" id="{F45CFE74-5AD8-4F9E-A99B-5E6B21EBF6C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765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205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4B3E5F-37CC-4F1F-A0E9-54D7FA213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1404" y="351381"/>
            <a:ext cx="10172700" cy="1493517"/>
          </a:xfrm>
        </p:spPr>
        <p:txBody>
          <a:bodyPr/>
          <a:lstStyle/>
          <a:p>
            <a:pPr algn="ctr"/>
            <a:r>
              <a:rPr lang="fr-CA" dirty="0">
                <a:highlight>
                  <a:srgbClr val="FFFF00"/>
                </a:highlight>
              </a:rPr>
              <a:t>Corrigé</a:t>
            </a:r>
            <a:r>
              <a:rPr lang="fr-CA" dirty="0"/>
              <a:t> - Vocabulaire</a:t>
            </a:r>
            <a:endParaRPr lang="fr-CA" dirty="0">
              <a:highlight>
                <a:srgbClr val="FFFF00"/>
              </a:highlight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AAA19EE-E9C9-4A6D-A9B0-59ED8A8220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5400" y="2238103"/>
            <a:ext cx="4800600" cy="632529"/>
          </a:xfrm>
        </p:spPr>
        <p:txBody>
          <a:bodyPr/>
          <a:lstStyle/>
          <a:p>
            <a:pPr algn="ctr"/>
            <a:r>
              <a:rPr lang="fr-CA" dirty="0">
                <a:highlight>
                  <a:srgbClr val="FFFF00"/>
                </a:highlight>
              </a:rPr>
              <a:t>était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E06E12AC-AB46-4307-8524-6153E31FD7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296446" y="2909102"/>
            <a:ext cx="3261691" cy="296498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CA" dirty="0"/>
          </a:p>
          <a:p>
            <a:endParaRPr lang="fr-CA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6F8EAF51-EF31-4CCF-8549-AEDC3886DC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fr-CA" dirty="0">
                <a:highlight>
                  <a:srgbClr val="FFFF00"/>
                </a:highlight>
              </a:rPr>
              <a:t>tellement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E3F69DD7-DD2B-4186-8A08-99C06811FB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673009" y="2909102"/>
            <a:ext cx="2690192" cy="299639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CA" dirty="0"/>
          </a:p>
          <a:p>
            <a:pPr marL="0" indent="0">
              <a:buNone/>
            </a:pPr>
            <a:r>
              <a:rPr lang="fr-CA" dirty="0"/>
              <a:t> </a:t>
            </a:r>
          </a:p>
        </p:txBody>
      </p:sp>
      <p:sp>
        <p:nvSpPr>
          <p:cNvPr id="8" name="Espace réservé du texte 3">
            <a:extLst>
              <a:ext uri="{FF2B5EF4-FFF2-40B4-BE49-F238E27FC236}">
                <a16:creationId xmlns:a16="http://schemas.microsoft.com/office/drawing/2014/main" id="{186A2180-E17D-4726-94AF-92ECB081D87A}"/>
              </a:ext>
            </a:extLst>
          </p:cNvPr>
          <p:cNvSpPr txBox="1">
            <a:spLocks/>
          </p:cNvSpPr>
          <p:nvPr/>
        </p:nvSpPr>
        <p:spPr>
          <a:xfrm>
            <a:off x="1251678" y="1567104"/>
            <a:ext cx="10052426" cy="63252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900" b="1" kern="1200" cap="all" spc="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9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b="1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b="1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CA" dirty="0"/>
              <a:t>Dans le texte, Trouve des mots qui riment avec les mots :</a:t>
            </a:r>
          </a:p>
          <a:p>
            <a:pPr algn="ctr"/>
            <a:endParaRPr lang="fr-CA" sz="1200" dirty="0"/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F6E84E60-549F-48C2-9D9F-F35628D6AEA5}"/>
              </a:ext>
            </a:extLst>
          </p:cNvPr>
          <p:cNvSpPr/>
          <p:nvPr/>
        </p:nvSpPr>
        <p:spPr>
          <a:xfrm>
            <a:off x="2133600" y="2292626"/>
            <a:ext cx="3154017" cy="3392557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D3858B40-FA34-44F4-9F66-385889F4C378}"/>
              </a:ext>
            </a:extLst>
          </p:cNvPr>
          <p:cNvSpPr/>
          <p:nvPr/>
        </p:nvSpPr>
        <p:spPr>
          <a:xfrm>
            <a:off x="7457155" y="2199633"/>
            <a:ext cx="3154017" cy="3485550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1" name="Espace réservé du texte 3">
            <a:extLst>
              <a:ext uri="{FF2B5EF4-FFF2-40B4-BE49-F238E27FC236}">
                <a16:creationId xmlns:a16="http://schemas.microsoft.com/office/drawing/2014/main" id="{0B589289-C75E-4552-8034-E84F501ACC3C}"/>
              </a:ext>
            </a:extLst>
          </p:cNvPr>
          <p:cNvSpPr txBox="1">
            <a:spLocks/>
          </p:cNvSpPr>
          <p:nvPr/>
        </p:nvSpPr>
        <p:spPr>
          <a:xfrm>
            <a:off x="834887" y="5874090"/>
            <a:ext cx="10986052" cy="63252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900" b="1" kern="1200" cap="all" spc="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9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b="1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b="1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CA" dirty="0"/>
              <a:t>Peux-tu trouver d’autres mots du texte qui riment entre eux?</a:t>
            </a:r>
            <a:endParaRPr lang="fr-CA" sz="1200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B7DE25D0-FA26-4429-8D2A-B14EBA5F266A}"/>
              </a:ext>
            </a:extLst>
          </p:cNvPr>
          <p:cNvSpPr txBox="1"/>
          <p:nvPr/>
        </p:nvSpPr>
        <p:spPr>
          <a:xfrm>
            <a:off x="2296446" y="2870632"/>
            <a:ext cx="280739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800" dirty="0"/>
              <a:t>s’appelait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800" dirty="0"/>
              <a:t>très         lavait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800" dirty="0"/>
              <a:t>aient    bougeait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800" dirty="0"/>
              <a:t>avait     avançait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800" dirty="0"/>
              <a:t>relaxait     mais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800" dirty="0"/>
              <a:t>se sentait</a:t>
            </a:r>
            <a:endParaRPr lang="en-CA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29A12742-399F-4766-8D4D-1829193BCBE4}"/>
              </a:ext>
            </a:extLst>
          </p:cNvPr>
          <p:cNvSpPr txBox="1"/>
          <p:nvPr/>
        </p:nvSpPr>
        <p:spPr>
          <a:xfrm>
            <a:off x="7673009" y="2909102"/>
            <a:ext cx="27772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sz="2800" dirty="0"/>
              <a:t>engageant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sz="2800" dirty="0"/>
              <a:t>gens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sz="2800" dirty="0"/>
              <a:t>mangeant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sz="2800" dirty="0"/>
              <a:t>vraiment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sz="2800" dirty="0"/>
              <a:t>soudainement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sz="2800" dirty="0"/>
              <a:t>lentement</a:t>
            </a:r>
            <a:endParaRPr lang="en-CA" sz="2800" dirty="0"/>
          </a:p>
        </p:txBody>
      </p:sp>
      <p:pic>
        <p:nvPicPr>
          <p:cNvPr id="15" name="17a">
            <a:hlinkClick r:id="" action="ppaction://media"/>
            <a:extLst>
              <a:ext uri="{FF2B5EF4-FFF2-40B4-BE49-F238E27FC236}">
                <a16:creationId xmlns:a16="http://schemas.microsoft.com/office/drawing/2014/main" id="{C0043654-9D95-4BCE-BFA5-126C934152D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496786" y="2859263"/>
            <a:ext cx="487363" cy="487363"/>
          </a:xfrm>
          <a:prstGeom prst="rect">
            <a:avLst/>
          </a:prstGeom>
        </p:spPr>
      </p:pic>
      <p:pic>
        <p:nvPicPr>
          <p:cNvPr id="16" name="17b">
            <a:hlinkClick r:id="" action="ppaction://media"/>
            <a:extLst>
              <a:ext uri="{FF2B5EF4-FFF2-40B4-BE49-F238E27FC236}">
                <a16:creationId xmlns:a16="http://schemas.microsoft.com/office/drawing/2014/main" id="{61CECD40-9CB1-44BC-BD30-3948CCF9521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875838" y="292799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765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449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3856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4B3E5F-37CC-4F1F-A0E9-54D7FA213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1404" y="351381"/>
            <a:ext cx="10172700" cy="1493517"/>
          </a:xfrm>
        </p:spPr>
        <p:txBody>
          <a:bodyPr/>
          <a:lstStyle/>
          <a:p>
            <a:pPr algn="ctr"/>
            <a:r>
              <a:rPr lang="fr-CA" dirty="0"/>
              <a:t>grammaire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AAA19EE-E9C9-4A6D-A9B0-59ED8A8220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fr-CA" u="sng" dirty="0"/>
              <a:t>			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E06E12AC-AB46-4307-8524-6153E31FD7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296446" y="2909102"/>
            <a:ext cx="3261691" cy="2996398"/>
          </a:xfrm>
        </p:spPr>
        <p:txBody>
          <a:bodyPr/>
          <a:lstStyle/>
          <a:p>
            <a:endParaRPr lang="fr-CA" sz="2800" dirty="0"/>
          </a:p>
          <a:p>
            <a:endParaRPr lang="fr-CA" sz="2800" dirty="0"/>
          </a:p>
          <a:p>
            <a:pPr marL="0" indent="0">
              <a:buNone/>
            </a:pPr>
            <a:endParaRPr lang="fr-CA" sz="2800" dirty="0"/>
          </a:p>
          <a:p>
            <a:pPr marL="0" indent="0">
              <a:buNone/>
            </a:pPr>
            <a:endParaRPr lang="fr-CA" sz="2800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6F8EAF51-EF31-4CCF-8549-AEDC3886DC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fr-CA" u="sng" dirty="0"/>
              <a:t>			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E3F69DD7-DD2B-4186-8A08-99C06811FB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673009" y="2909102"/>
            <a:ext cx="2690192" cy="2996398"/>
          </a:xfrm>
        </p:spPr>
        <p:txBody>
          <a:bodyPr/>
          <a:lstStyle/>
          <a:p>
            <a:pPr marL="0" indent="0">
              <a:buNone/>
            </a:pPr>
            <a:endParaRPr lang="fr-CA" sz="2800" dirty="0"/>
          </a:p>
          <a:p>
            <a:pPr marL="0" indent="0">
              <a:buNone/>
            </a:pPr>
            <a:endParaRPr lang="fr-CA" sz="2800" dirty="0"/>
          </a:p>
        </p:txBody>
      </p:sp>
      <p:sp>
        <p:nvSpPr>
          <p:cNvPr id="8" name="Espace réservé du texte 3">
            <a:extLst>
              <a:ext uri="{FF2B5EF4-FFF2-40B4-BE49-F238E27FC236}">
                <a16:creationId xmlns:a16="http://schemas.microsoft.com/office/drawing/2014/main" id="{186A2180-E17D-4726-94AF-92ECB081D87A}"/>
              </a:ext>
            </a:extLst>
          </p:cNvPr>
          <p:cNvSpPr txBox="1">
            <a:spLocks/>
          </p:cNvSpPr>
          <p:nvPr/>
        </p:nvSpPr>
        <p:spPr>
          <a:xfrm>
            <a:off x="1251678" y="1567104"/>
            <a:ext cx="10052426" cy="63252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900" b="1" kern="1200" cap="all" spc="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9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b="1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b="1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CA" dirty="0"/>
              <a:t>Trouve un titre pour les 2 groupes de mots</a:t>
            </a:r>
          </a:p>
          <a:p>
            <a:pPr algn="ctr"/>
            <a:r>
              <a:rPr lang="fr-CA" sz="1200" dirty="0"/>
              <a:t>(qu’est-ce qu’ils ont en commun? Qu’est-ce qui est différent?)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F6E84E60-549F-48C2-9D9F-F35628D6AEA5}"/>
              </a:ext>
            </a:extLst>
          </p:cNvPr>
          <p:cNvSpPr/>
          <p:nvPr/>
        </p:nvSpPr>
        <p:spPr>
          <a:xfrm>
            <a:off x="2133600" y="2292626"/>
            <a:ext cx="3154017" cy="3392557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D3858B40-FA34-44F4-9F66-385889F4C378}"/>
              </a:ext>
            </a:extLst>
          </p:cNvPr>
          <p:cNvSpPr/>
          <p:nvPr/>
        </p:nvSpPr>
        <p:spPr>
          <a:xfrm>
            <a:off x="7457155" y="2199633"/>
            <a:ext cx="3154017" cy="3485550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97F828B-9328-4762-8C82-A2EC90E5A55C}"/>
              </a:ext>
            </a:extLst>
          </p:cNvPr>
          <p:cNvSpPr txBox="1"/>
          <p:nvPr/>
        </p:nvSpPr>
        <p:spPr>
          <a:xfrm>
            <a:off x="2296446" y="2909102"/>
            <a:ext cx="277847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/>
              <a:t>Créatif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/>
              <a:t>Mystérieux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/>
              <a:t>Engageant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/>
              <a:t>Merveilleux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/>
              <a:t>Plus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/>
              <a:t>Grande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/>
              <a:t>Salé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/>
              <a:t>Sales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828BB583-4AB0-4C38-8028-07918D536803}"/>
              </a:ext>
            </a:extLst>
          </p:cNvPr>
          <p:cNvSpPr txBox="1"/>
          <p:nvPr/>
        </p:nvSpPr>
        <p:spPr>
          <a:xfrm>
            <a:off x="7673009" y="2909102"/>
            <a:ext cx="269019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/>
              <a:t>Steve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/>
              <a:t>Villageois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/>
              <a:t>Médecin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/>
              <a:t>Œuf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/>
              <a:t>Animal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/>
              <a:t>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i="1" dirty="0"/>
              <a:t>Minecraft</a:t>
            </a:r>
          </a:p>
          <a:p>
            <a:endParaRPr lang="fr-CA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/>
          </a:p>
        </p:txBody>
      </p:sp>
      <p:pic>
        <p:nvPicPr>
          <p:cNvPr id="13" name="18">
            <a:hlinkClick r:id="" action="ppaction://media"/>
            <a:extLst>
              <a:ext uri="{FF2B5EF4-FFF2-40B4-BE49-F238E27FC236}">
                <a16:creationId xmlns:a16="http://schemas.microsoft.com/office/drawing/2014/main" id="{20BCD077-D5AA-4F9A-8479-2B55BAA62A0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974072" y="1098791"/>
            <a:ext cx="487363" cy="487363"/>
          </a:xfrm>
          <a:prstGeom prst="rect">
            <a:avLst/>
          </a:prstGeom>
        </p:spPr>
      </p:pic>
      <p:pic>
        <p:nvPicPr>
          <p:cNvPr id="14" name="18a">
            <a:hlinkClick r:id="" action="ppaction://media"/>
            <a:extLst>
              <a:ext uri="{FF2B5EF4-FFF2-40B4-BE49-F238E27FC236}">
                <a16:creationId xmlns:a16="http://schemas.microsoft.com/office/drawing/2014/main" id="{B7A2AE6F-0DB1-4AF4-B231-DF2B5B8CF3A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289425" y="3745222"/>
            <a:ext cx="487363" cy="487363"/>
          </a:xfrm>
          <a:prstGeom prst="rect">
            <a:avLst/>
          </a:prstGeom>
        </p:spPr>
      </p:pic>
      <p:pic>
        <p:nvPicPr>
          <p:cNvPr id="15" name="18c">
            <a:hlinkClick r:id="" action="ppaction://media"/>
            <a:extLst>
              <a:ext uri="{FF2B5EF4-FFF2-40B4-BE49-F238E27FC236}">
                <a16:creationId xmlns:a16="http://schemas.microsoft.com/office/drawing/2014/main" id="{A694BA12-A8AB-4D70-8BDA-DE56DCCF3F73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760045" y="369872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922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169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3562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490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4B3E5F-37CC-4F1F-A0E9-54D7FA213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1404" y="351381"/>
            <a:ext cx="10172700" cy="1493517"/>
          </a:xfrm>
        </p:spPr>
        <p:txBody>
          <a:bodyPr/>
          <a:lstStyle/>
          <a:p>
            <a:pPr algn="ctr"/>
            <a:r>
              <a:rPr lang="fr-CA" dirty="0">
                <a:highlight>
                  <a:srgbClr val="FFFF00"/>
                </a:highlight>
              </a:rPr>
              <a:t>Corrigé</a:t>
            </a:r>
            <a:r>
              <a:rPr lang="fr-CA" dirty="0"/>
              <a:t> - grammaire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E06E12AC-AB46-4307-8524-6153E31FD7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296446" y="2909102"/>
            <a:ext cx="3261691" cy="2996398"/>
          </a:xfrm>
        </p:spPr>
        <p:txBody>
          <a:bodyPr/>
          <a:lstStyle/>
          <a:p>
            <a:endParaRPr lang="fr-CA" sz="2800" dirty="0"/>
          </a:p>
          <a:p>
            <a:endParaRPr lang="fr-CA" sz="2800" dirty="0"/>
          </a:p>
          <a:p>
            <a:pPr marL="0" indent="0">
              <a:buNone/>
            </a:pPr>
            <a:endParaRPr lang="fr-CA" sz="2800" dirty="0"/>
          </a:p>
          <a:p>
            <a:pPr marL="0" indent="0">
              <a:buNone/>
            </a:pPr>
            <a:endParaRPr lang="fr-CA" sz="2800" dirty="0"/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E3F69DD7-DD2B-4186-8A08-99C06811FB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673009" y="2909102"/>
            <a:ext cx="2690192" cy="2996398"/>
          </a:xfrm>
        </p:spPr>
        <p:txBody>
          <a:bodyPr/>
          <a:lstStyle/>
          <a:p>
            <a:pPr marL="0" indent="0">
              <a:buNone/>
            </a:pPr>
            <a:endParaRPr lang="fr-CA" sz="2800" dirty="0"/>
          </a:p>
          <a:p>
            <a:pPr marL="0" indent="0">
              <a:buNone/>
            </a:pPr>
            <a:endParaRPr lang="fr-CA" sz="2800" dirty="0"/>
          </a:p>
        </p:txBody>
      </p:sp>
      <p:sp>
        <p:nvSpPr>
          <p:cNvPr id="8" name="Espace réservé du texte 3">
            <a:extLst>
              <a:ext uri="{FF2B5EF4-FFF2-40B4-BE49-F238E27FC236}">
                <a16:creationId xmlns:a16="http://schemas.microsoft.com/office/drawing/2014/main" id="{186A2180-E17D-4726-94AF-92ECB081D87A}"/>
              </a:ext>
            </a:extLst>
          </p:cNvPr>
          <p:cNvSpPr txBox="1">
            <a:spLocks/>
          </p:cNvSpPr>
          <p:nvPr/>
        </p:nvSpPr>
        <p:spPr>
          <a:xfrm>
            <a:off x="1251678" y="1567104"/>
            <a:ext cx="10052426" cy="63252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900" b="1" kern="1200" cap="all" spc="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9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b="1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b="1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CA" dirty="0"/>
              <a:t>Trouve un titre pour les 2 groupes de mots</a:t>
            </a:r>
          </a:p>
          <a:p>
            <a:pPr algn="ctr"/>
            <a:r>
              <a:rPr lang="fr-CA" sz="1200" dirty="0"/>
              <a:t>(qu’est-ce qu’ils ont en commun? Qu’est-ce qui est différent?)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F6E84E60-549F-48C2-9D9F-F35628D6AEA5}"/>
              </a:ext>
            </a:extLst>
          </p:cNvPr>
          <p:cNvSpPr/>
          <p:nvPr/>
        </p:nvSpPr>
        <p:spPr>
          <a:xfrm>
            <a:off x="2133600" y="2292626"/>
            <a:ext cx="3154017" cy="3392557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D3858B40-FA34-44F4-9F66-385889F4C378}"/>
              </a:ext>
            </a:extLst>
          </p:cNvPr>
          <p:cNvSpPr/>
          <p:nvPr/>
        </p:nvSpPr>
        <p:spPr>
          <a:xfrm>
            <a:off x="7457155" y="2199633"/>
            <a:ext cx="3154017" cy="3485550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97F828B-9328-4762-8C82-A2EC90E5A55C}"/>
              </a:ext>
            </a:extLst>
          </p:cNvPr>
          <p:cNvSpPr txBox="1"/>
          <p:nvPr/>
        </p:nvSpPr>
        <p:spPr>
          <a:xfrm>
            <a:off x="2232008" y="3339074"/>
            <a:ext cx="277847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/>
              <a:t>Créatif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/>
              <a:t>Mystérieux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/>
              <a:t>Engageant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/>
              <a:t>Merveilleux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/>
              <a:t>Plus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/>
              <a:t>Grande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/>
              <a:t>Salé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/>
              <a:t>Sales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828BB583-4AB0-4C38-8028-07918D536803}"/>
              </a:ext>
            </a:extLst>
          </p:cNvPr>
          <p:cNvSpPr txBox="1"/>
          <p:nvPr/>
        </p:nvSpPr>
        <p:spPr>
          <a:xfrm>
            <a:off x="7673009" y="3127709"/>
            <a:ext cx="26901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/>
              <a:t>Steve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/>
              <a:t>Villageois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/>
              <a:t>Médecin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/>
              <a:t>Œuf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/>
              <a:t>Animal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/>
              <a:t>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/>
              <a:t>Minecraft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/>
          </a:p>
        </p:txBody>
      </p: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572F22DD-213A-421D-B367-A80CB5FFE3F7}"/>
              </a:ext>
            </a:extLst>
          </p:cNvPr>
          <p:cNvCxnSpPr/>
          <p:nvPr/>
        </p:nvCxnSpPr>
        <p:spPr>
          <a:xfrm>
            <a:off x="2296446" y="3323261"/>
            <a:ext cx="2778474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ZoneTexte 15">
            <a:extLst>
              <a:ext uri="{FF2B5EF4-FFF2-40B4-BE49-F238E27FC236}">
                <a16:creationId xmlns:a16="http://schemas.microsoft.com/office/drawing/2014/main" id="{E4DD3E9A-1CFB-4F0E-A812-69C462F228D8}"/>
              </a:ext>
            </a:extLst>
          </p:cNvPr>
          <p:cNvSpPr txBox="1"/>
          <p:nvPr/>
        </p:nvSpPr>
        <p:spPr>
          <a:xfrm>
            <a:off x="2363121" y="2386850"/>
            <a:ext cx="27784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highlight>
                  <a:srgbClr val="FFFF00"/>
                </a:highlight>
              </a:rPr>
              <a:t>Des mots qui décrivent des objets, places ou personnes*</a:t>
            </a:r>
            <a:endParaRPr lang="en-CA" dirty="0">
              <a:highlight>
                <a:srgbClr val="FFFF00"/>
              </a:highlight>
            </a:endParaRPr>
          </a:p>
        </p:txBody>
      </p: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579FDBEF-8B1A-4B76-B838-7E1C401F95E2}"/>
              </a:ext>
            </a:extLst>
          </p:cNvPr>
          <p:cNvCxnSpPr>
            <a:cxnSpLocks/>
          </p:cNvCxnSpPr>
          <p:nvPr/>
        </p:nvCxnSpPr>
        <p:spPr>
          <a:xfrm>
            <a:off x="7673009" y="3006892"/>
            <a:ext cx="282354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>
            <a:extLst>
              <a:ext uri="{FF2B5EF4-FFF2-40B4-BE49-F238E27FC236}">
                <a16:creationId xmlns:a16="http://schemas.microsoft.com/office/drawing/2014/main" id="{F87AAEF8-AE30-4A55-96CB-3282F1CC9DCB}"/>
              </a:ext>
            </a:extLst>
          </p:cNvPr>
          <p:cNvSpPr txBox="1"/>
          <p:nvPr/>
        </p:nvSpPr>
        <p:spPr>
          <a:xfrm>
            <a:off x="7673009" y="2360561"/>
            <a:ext cx="2690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highlight>
                  <a:srgbClr val="FFFF00"/>
                </a:highlight>
              </a:rPr>
              <a:t>Nom d’une personne, place ou objet</a:t>
            </a:r>
            <a:endParaRPr lang="en-CA" dirty="0">
              <a:highlight>
                <a:srgbClr val="FFFF00"/>
              </a:highlight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CB58488B-103D-4359-940B-E7C7B5BA31D1}"/>
              </a:ext>
            </a:extLst>
          </p:cNvPr>
          <p:cNvSpPr txBox="1"/>
          <p:nvPr/>
        </p:nvSpPr>
        <p:spPr>
          <a:xfrm>
            <a:off x="2296446" y="6115155"/>
            <a:ext cx="3261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*Autrement dit: des adjectifs</a:t>
            </a:r>
            <a:endParaRPr lang="en-CA" dirty="0"/>
          </a:p>
        </p:txBody>
      </p:sp>
      <p:pic>
        <p:nvPicPr>
          <p:cNvPr id="25" name="19">
            <a:hlinkClick r:id="" action="ppaction://media"/>
            <a:extLst>
              <a:ext uri="{FF2B5EF4-FFF2-40B4-BE49-F238E27FC236}">
                <a16:creationId xmlns:a16="http://schemas.microsoft.com/office/drawing/2014/main" id="{FED7E284-8D91-4BB3-91E6-9BA96B61564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263964" y="257325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018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778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570</TotalTime>
  <Words>914</Words>
  <Application>Microsoft Office PowerPoint</Application>
  <PresentationFormat>Grand écran</PresentationFormat>
  <Paragraphs>162</Paragraphs>
  <Slides>11</Slides>
  <Notes>10</Notes>
  <HiddenSlides>0</HiddenSlides>
  <MMClips>17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6" baseType="lpstr">
      <vt:lpstr>Arial</vt:lpstr>
      <vt:lpstr>Calibri</vt:lpstr>
      <vt:lpstr>Gill Sans MT</vt:lpstr>
      <vt:lpstr>Impact</vt:lpstr>
      <vt:lpstr>Badge</vt:lpstr>
      <vt:lpstr>Steve – partie 1   Questions  De vocabulaire, grammaire, évaluative </vt:lpstr>
      <vt:lpstr>vocabulaire</vt:lpstr>
      <vt:lpstr>Corrigé - vocabulaire</vt:lpstr>
      <vt:lpstr>vocabulaire</vt:lpstr>
      <vt:lpstr>Corrigé - vocabulaire</vt:lpstr>
      <vt:lpstr>Vocabulaire</vt:lpstr>
      <vt:lpstr>Corrigé - Vocabulaire</vt:lpstr>
      <vt:lpstr>grammaire</vt:lpstr>
      <vt:lpstr>Corrigé - grammaire</vt:lpstr>
      <vt:lpstr>Questions évaluatives</vt:lpstr>
      <vt:lpstr>Activités de Prolongement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Questions</dc:title>
  <dc:creator>Ravn, Jodi (ASD-S)</dc:creator>
  <cp:lastModifiedBy>Ravn, Jodi (ASD-S)</cp:lastModifiedBy>
  <cp:revision>23</cp:revision>
  <dcterms:created xsi:type="dcterms:W3CDTF">2020-04-25T16:21:48Z</dcterms:created>
  <dcterms:modified xsi:type="dcterms:W3CDTF">2020-05-03T02:50:06Z</dcterms:modified>
</cp:coreProperties>
</file>