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0" r:id="rId2"/>
    <p:sldId id="273" r:id="rId3"/>
    <p:sldId id="289" r:id="rId4"/>
    <p:sldId id="272" r:id="rId5"/>
    <p:sldId id="290" r:id="rId6"/>
    <p:sldId id="274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F1F7-E6CF-413F-9528-DEE6F633C8E3}" type="datetimeFigureOut">
              <a:rPr lang="en-CA" smtClean="0"/>
              <a:t>2020-05-03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A86A-89A1-41EA-912B-062D03C4FBF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13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color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his</a:t>
            </a:r>
            <a:r>
              <a:rPr lang="fr-CA" dirty="0"/>
              <a:t> </a:t>
            </a:r>
            <a:r>
              <a:rPr lang="fr-CA" dirty="0" err="1"/>
              <a:t>hat</a:t>
            </a:r>
            <a:r>
              <a:rPr lang="fr-CA" dirty="0"/>
              <a:t>?</a:t>
            </a:r>
          </a:p>
          <a:p>
            <a:r>
              <a:rPr lang="fr-CA" dirty="0"/>
              <a:t>Vert/green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4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color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his</a:t>
            </a:r>
            <a:r>
              <a:rPr lang="fr-CA" dirty="0"/>
              <a:t> </a:t>
            </a:r>
            <a:r>
              <a:rPr lang="fr-CA" dirty="0" err="1"/>
              <a:t>hat</a:t>
            </a:r>
            <a:r>
              <a:rPr lang="fr-CA" dirty="0"/>
              <a:t>?</a:t>
            </a:r>
          </a:p>
          <a:p>
            <a:r>
              <a:rPr lang="fr-CA" dirty="0"/>
              <a:t>Vert/green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877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color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Luigi’s</a:t>
            </a:r>
            <a:r>
              <a:rPr lang="fr-CA" dirty="0"/>
              <a:t> </a:t>
            </a:r>
            <a:r>
              <a:rPr lang="fr-CA" dirty="0" err="1"/>
              <a:t>mustache</a:t>
            </a:r>
            <a:r>
              <a:rPr lang="fr-CA" dirty="0"/>
              <a:t>?</a:t>
            </a:r>
          </a:p>
          <a:p>
            <a:r>
              <a:rPr lang="fr-CA" dirty="0"/>
              <a:t>Brune/</a:t>
            </a:r>
            <a:r>
              <a:rPr lang="fr-CA" dirty="0" err="1"/>
              <a:t>brown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742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color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Luigi’s</a:t>
            </a:r>
            <a:r>
              <a:rPr lang="fr-CA" dirty="0"/>
              <a:t> </a:t>
            </a:r>
            <a:r>
              <a:rPr lang="fr-CA" dirty="0" err="1"/>
              <a:t>mustache</a:t>
            </a:r>
            <a:r>
              <a:rPr lang="fr-CA" dirty="0"/>
              <a:t>?</a:t>
            </a:r>
          </a:p>
          <a:p>
            <a:r>
              <a:rPr lang="fr-CA" dirty="0"/>
              <a:t>Brune/</a:t>
            </a:r>
            <a:r>
              <a:rPr lang="fr-CA" dirty="0" err="1"/>
              <a:t>brown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974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How </a:t>
            </a:r>
            <a:r>
              <a:rPr lang="fr-CA" dirty="0" err="1"/>
              <a:t>old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Luigi?</a:t>
            </a:r>
          </a:p>
          <a:p>
            <a:r>
              <a:rPr lang="fr-CA" dirty="0"/>
              <a:t>25 ans/</a:t>
            </a:r>
            <a:r>
              <a:rPr lang="fr-CA" dirty="0" err="1"/>
              <a:t>years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77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How </a:t>
            </a:r>
            <a:r>
              <a:rPr lang="fr-CA" dirty="0" err="1"/>
              <a:t>old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Luigi?</a:t>
            </a:r>
          </a:p>
          <a:p>
            <a:r>
              <a:rPr lang="fr-CA" dirty="0"/>
              <a:t>25 ans/</a:t>
            </a:r>
            <a:r>
              <a:rPr lang="fr-CA" dirty="0" err="1"/>
              <a:t>years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223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9296E98-5A56-4EB3-9F6C-C8389F8F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99" y="1438516"/>
            <a:ext cx="8189081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500" dirty="0">
                <a:solidFill>
                  <a:srgbClr val="2A1A00"/>
                </a:solidFill>
              </a:rPr>
              <a:t>Qu</a:t>
            </a:r>
            <a:r>
              <a:rPr lang="en-US" sz="7500" dirty="0">
                <a:solidFill>
                  <a:schemeClr val="bg1"/>
                </a:solidFill>
              </a:rPr>
              <a:t>e</a:t>
            </a:r>
            <a:r>
              <a:rPr lang="en-US" sz="7500" dirty="0">
                <a:solidFill>
                  <a:schemeClr val="tx1"/>
                </a:solidFill>
              </a:rPr>
              <a:t>stions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6BD22DA-65D1-4A39-9D75-61415EC20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84" y="4084998"/>
            <a:ext cx="6215995" cy="1017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Compréhension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8534704-7F8D-4C53-B9FA-292895B18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571394-B019-4D8E-AB11-1F9F441AD64A}"/>
              </a:ext>
            </a:extLst>
          </p:cNvPr>
          <p:cNvSpPr txBox="1"/>
          <p:nvPr/>
        </p:nvSpPr>
        <p:spPr>
          <a:xfrm>
            <a:off x="1899118" y="1241225"/>
            <a:ext cx="5243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solidFill>
                  <a:schemeClr val="bg1"/>
                </a:solidFill>
              </a:rPr>
              <a:t>S</a:t>
            </a:r>
            <a:r>
              <a:rPr lang="fr-CA" sz="5400" b="1" dirty="0"/>
              <a:t>teve – Partie 1</a:t>
            </a:r>
            <a:endParaRPr lang="en-CA" sz="5400" b="1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F8890151-CAA5-4E68-94E5-AF6E351F6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9240" y="31660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170A7-801C-4F5F-9F29-CC59B4C8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Pourquoi Steve se sentait mieux après qu’il a toussé?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2EC9F-9439-410D-B897-3B3FBD78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Steve se sentait mieux parce</a:t>
            </a:r>
          </a:p>
          <a:p>
            <a:r>
              <a:rPr lang="fr-CA" sz="3600" dirty="0"/>
              <a:t>qu’il a finalement terminé à tousser. </a:t>
            </a:r>
          </a:p>
          <a:p>
            <a:r>
              <a:rPr lang="fr-CA" sz="3600" dirty="0"/>
              <a:t>que l’œuf s’est sorti du ventre de Steve. </a:t>
            </a:r>
            <a:r>
              <a:rPr lang="en-CA" sz="3600" dirty="0"/>
              <a:t>Avant </a:t>
            </a:r>
            <a:r>
              <a:rPr lang="en-CA" sz="3600" dirty="0" err="1"/>
              <a:t>cela</a:t>
            </a:r>
            <a:r>
              <a:rPr lang="en-CA" sz="3600" dirty="0"/>
              <a:t>, </a:t>
            </a:r>
            <a:r>
              <a:rPr lang="en-CA" sz="3600" dirty="0" err="1"/>
              <a:t>il</a:t>
            </a:r>
            <a:r>
              <a:rPr lang="en-CA" sz="3600" dirty="0"/>
              <a:t> a </a:t>
            </a:r>
            <a:r>
              <a:rPr lang="en-CA" sz="3600" dirty="0" err="1"/>
              <a:t>pensé</a:t>
            </a:r>
            <a:r>
              <a:rPr lang="en-CA" sz="3600" dirty="0"/>
              <a:t> </a:t>
            </a:r>
            <a:r>
              <a:rPr lang="en-CA" sz="3600" dirty="0" err="1"/>
              <a:t>qu’il</a:t>
            </a:r>
            <a:r>
              <a:rPr lang="en-CA" sz="3600" dirty="0"/>
              <a:t> </a:t>
            </a:r>
            <a:r>
              <a:rPr lang="en-CA" sz="3600" dirty="0" err="1"/>
              <a:t>avait</a:t>
            </a:r>
            <a:r>
              <a:rPr lang="en-CA" sz="3600" dirty="0"/>
              <a:t> </a:t>
            </a:r>
            <a:r>
              <a:rPr lang="en-CA" sz="3600" dirty="0" err="1"/>
              <a:t>une</a:t>
            </a:r>
            <a:r>
              <a:rPr lang="en-CA" sz="3600" dirty="0"/>
              <a:t> </a:t>
            </a:r>
            <a:r>
              <a:rPr lang="en-CA" sz="3600" dirty="0" err="1"/>
              <a:t>roche</a:t>
            </a:r>
            <a:r>
              <a:rPr lang="en-CA" sz="3600" dirty="0"/>
              <a:t> dans son </a:t>
            </a:r>
            <a:r>
              <a:rPr lang="en-CA" sz="3600" dirty="0" err="1"/>
              <a:t>ventre</a:t>
            </a:r>
            <a:r>
              <a:rPr lang="en-CA" sz="3600" dirty="0"/>
              <a:t>. </a:t>
            </a:r>
          </a:p>
          <a:p>
            <a:r>
              <a:rPr lang="fr-CA" sz="3600" dirty="0"/>
              <a:t>qu’il fait beau dehors. </a:t>
            </a:r>
            <a:endParaRPr lang="en-CA" sz="3600" dirty="0"/>
          </a:p>
          <a:p>
            <a:endParaRPr lang="fr-CA" sz="3600" dirty="0"/>
          </a:p>
        </p:txBody>
      </p:sp>
      <p:pic>
        <p:nvPicPr>
          <p:cNvPr id="4" name="10">
            <a:hlinkClick r:id="" action="ppaction://media"/>
            <a:extLst>
              <a:ext uri="{FF2B5EF4-FFF2-40B4-BE49-F238E27FC236}">
                <a16:creationId xmlns:a16="http://schemas.microsoft.com/office/drawing/2014/main" id="{F08A87F4-54AB-4FDB-B2A0-9599EDAAC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2384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170A7-801C-4F5F-9F29-CC59B4C8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Pourquoi Steve se sentait mieux après qu’il a toussé?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2EC9F-9439-410D-B897-3B3FBD78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Steve se sentait mieux parce</a:t>
            </a:r>
          </a:p>
          <a:p>
            <a:r>
              <a:rPr lang="fr-CA" sz="3600" dirty="0"/>
              <a:t>qu’il a finalement terminé à tousser. </a:t>
            </a:r>
          </a:p>
          <a:p>
            <a:r>
              <a:rPr lang="fr-CA" sz="3600" dirty="0">
                <a:highlight>
                  <a:srgbClr val="FFFF00"/>
                </a:highlight>
              </a:rPr>
              <a:t>que l’œuf s’est sorti du ventre de Steve. </a:t>
            </a:r>
            <a:r>
              <a:rPr lang="en-CA" sz="3600" dirty="0">
                <a:highlight>
                  <a:srgbClr val="FFFF00"/>
                </a:highlight>
              </a:rPr>
              <a:t>Avant </a:t>
            </a:r>
            <a:r>
              <a:rPr lang="en-CA" sz="3600" dirty="0" err="1">
                <a:highlight>
                  <a:srgbClr val="FFFF00"/>
                </a:highlight>
              </a:rPr>
              <a:t>cela</a:t>
            </a:r>
            <a:r>
              <a:rPr lang="en-CA" sz="3600" dirty="0">
                <a:highlight>
                  <a:srgbClr val="FFFF00"/>
                </a:highlight>
              </a:rPr>
              <a:t>, </a:t>
            </a:r>
            <a:r>
              <a:rPr lang="en-CA" sz="3600" dirty="0" err="1">
                <a:highlight>
                  <a:srgbClr val="FFFF00"/>
                </a:highlight>
              </a:rPr>
              <a:t>il</a:t>
            </a:r>
            <a:r>
              <a:rPr lang="en-CA" sz="3600" dirty="0">
                <a:highlight>
                  <a:srgbClr val="FFFF00"/>
                </a:highlight>
              </a:rPr>
              <a:t> a </a:t>
            </a:r>
            <a:r>
              <a:rPr lang="en-CA" sz="3600" dirty="0" err="1">
                <a:highlight>
                  <a:srgbClr val="FFFF00"/>
                </a:highlight>
              </a:rPr>
              <a:t>pensé</a:t>
            </a:r>
            <a:r>
              <a:rPr lang="en-CA" sz="3600" dirty="0">
                <a:highlight>
                  <a:srgbClr val="FFFF00"/>
                </a:highlight>
              </a:rPr>
              <a:t> </a:t>
            </a:r>
            <a:r>
              <a:rPr lang="en-CA" sz="3600" dirty="0" err="1">
                <a:highlight>
                  <a:srgbClr val="FFFF00"/>
                </a:highlight>
              </a:rPr>
              <a:t>qu’il</a:t>
            </a:r>
            <a:r>
              <a:rPr lang="en-CA" sz="3600" dirty="0">
                <a:highlight>
                  <a:srgbClr val="FFFF00"/>
                </a:highlight>
              </a:rPr>
              <a:t> </a:t>
            </a:r>
            <a:r>
              <a:rPr lang="en-CA" sz="3600" dirty="0" err="1">
                <a:highlight>
                  <a:srgbClr val="FFFF00"/>
                </a:highlight>
              </a:rPr>
              <a:t>avait</a:t>
            </a:r>
            <a:r>
              <a:rPr lang="en-CA" sz="3600" dirty="0">
                <a:highlight>
                  <a:srgbClr val="FFFF00"/>
                </a:highlight>
              </a:rPr>
              <a:t> </a:t>
            </a:r>
            <a:r>
              <a:rPr lang="en-CA" sz="3600" dirty="0" err="1">
                <a:highlight>
                  <a:srgbClr val="FFFF00"/>
                </a:highlight>
              </a:rPr>
              <a:t>une</a:t>
            </a:r>
            <a:r>
              <a:rPr lang="en-CA" sz="3600" dirty="0">
                <a:highlight>
                  <a:srgbClr val="FFFF00"/>
                </a:highlight>
              </a:rPr>
              <a:t> </a:t>
            </a:r>
            <a:r>
              <a:rPr lang="en-CA" sz="3600" dirty="0" err="1">
                <a:highlight>
                  <a:srgbClr val="FFFF00"/>
                </a:highlight>
              </a:rPr>
              <a:t>roche</a:t>
            </a:r>
            <a:r>
              <a:rPr lang="en-CA" sz="3600" dirty="0">
                <a:highlight>
                  <a:srgbClr val="FFFF00"/>
                </a:highlight>
              </a:rPr>
              <a:t> dans son </a:t>
            </a:r>
            <a:r>
              <a:rPr lang="en-CA" sz="3600" dirty="0" err="1">
                <a:highlight>
                  <a:srgbClr val="FFFF00"/>
                </a:highlight>
              </a:rPr>
              <a:t>ventre</a:t>
            </a:r>
            <a:r>
              <a:rPr lang="en-CA" sz="3600" dirty="0">
                <a:highlight>
                  <a:srgbClr val="FFFF00"/>
                </a:highlight>
              </a:rPr>
              <a:t>. </a:t>
            </a:r>
          </a:p>
          <a:p>
            <a:r>
              <a:rPr lang="fr-CA" sz="3600" dirty="0"/>
              <a:t>qu’il fait beau dehors. </a:t>
            </a:r>
            <a:endParaRPr lang="en-CA" sz="3600" dirty="0"/>
          </a:p>
          <a:p>
            <a:endParaRPr lang="fr-CA" sz="3600" dirty="0"/>
          </a:p>
        </p:txBody>
      </p:sp>
      <p:pic>
        <p:nvPicPr>
          <p:cNvPr id="4" name="11">
            <a:hlinkClick r:id="" action="ppaction://media"/>
            <a:extLst>
              <a:ext uri="{FF2B5EF4-FFF2-40B4-BE49-F238E27FC236}">
                <a16:creationId xmlns:a16="http://schemas.microsoft.com/office/drawing/2014/main" id="{EB49CDF4-20FC-4B54-A7E1-B7E76263B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8475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01939-7753-4DD4-9A7A-1BF3AB0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Qui est très connu au jeu </a:t>
            </a:r>
            <a:r>
              <a:rPr lang="fr-CA" i="1" dirty="0" err="1"/>
              <a:t>minecraft</a:t>
            </a:r>
            <a:r>
              <a:rPr lang="fr-CA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7BD6E-A693-499B-9B06-CCC0AEA5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La personne le plus connu au jeu </a:t>
            </a:r>
            <a:r>
              <a:rPr lang="fr-CA" sz="2800" i="1" dirty="0"/>
              <a:t>Minecraft </a:t>
            </a:r>
            <a:r>
              <a:rPr lang="fr-CA" sz="2800" dirty="0"/>
              <a:t>est</a:t>
            </a:r>
          </a:p>
          <a:p>
            <a:r>
              <a:rPr lang="fr-CA" sz="2800" dirty="0"/>
              <a:t>un villageois.</a:t>
            </a:r>
          </a:p>
          <a:p>
            <a:r>
              <a:rPr lang="fr-CA" sz="2800" dirty="0"/>
              <a:t>un zombi.</a:t>
            </a:r>
          </a:p>
          <a:p>
            <a:r>
              <a:rPr lang="fr-CA" sz="2800" dirty="0"/>
              <a:t>Steve.</a:t>
            </a:r>
          </a:p>
          <a:p>
            <a:endParaRPr lang="fr-CA" dirty="0"/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4BB63323-A725-4654-90B0-A259F9B3B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7600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01939-7753-4DD4-9A7A-1BF3AB0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Qui est très connu au jeu </a:t>
            </a:r>
            <a:r>
              <a:rPr lang="fr-CA" i="1" dirty="0" err="1"/>
              <a:t>minecraft</a:t>
            </a:r>
            <a:r>
              <a:rPr lang="fr-CA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7BD6E-A693-499B-9B06-CCC0AEA5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La personne le plus connu au jeu </a:t>
            </a:r>
            <a:r>
              <a:rPr lang="fr-CA" sz="2800" i="1" dirty="0"/>
              <a:t>Minecraft </a:t>
            </a:r>
            <a:r>
              <a:rPr lang="fr-CA" sz="2800" dirty="0"/>
              <a:t>est…</a:t>
            </a:r>
          </a:p>
          <a:p>
            <a:r>
              <a:rPr lang="fr-CA" sz="2800" dirty="0"/>
              <a:t>un villageois.</a:t>
            </a:r>
          </a:p>
          <a:p>
            <a:r>
              <a:rPr lang="fr-CA" sz="2800" dirty="0"/>
              <a:t>un zombi.</a:t>
            </a:r>
          </a:p>
          <a:p>
            <a:r>
              <a:rPr lang="fr-CA" sz="2800" dirty="0">
                <a:highlight>
                  <a:srgbClr val="FFFF00"/>
                </a:highlight>
              </a:rPr>
              <a:t>Steve.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0BA0A14A-83C1-475D-8A64-A0A90A6C9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01939-7753-4DD4-9A7A-1BF3AB0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Qu’est-ce que Steve a mangé au parc?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7BD6E-A693-499B-9B06-CCC0AEA5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Au parc, Steve a mangé</a:t>
            </a:r>
          </a:p>
          <a:p>
            <a:r>
              <a:rPr lang="fr-CA" sz="2800" dirty="0"/>
              <a:t>des pommes de terre, des pommes et de melon d’eau.</a:t>
            </a:r>
          </a:p>
          <a:p>
            <a:r>
              <a:rPr lang="fr-CA" sz="2800" dirty="0"/>
              <a:t>du bœuf, du pain et du gâteau. </a:t>
            </a:r>
          </a:p>
          <a:p>
            <a:r>
              <a:rPr lang="fr-CA" sz="2800" dirty="0"/>
              <a:t>du bœuf, du gâteau, du pain, des pommes et du riz. </a:t>
            </a:r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66EBFC78-DA80-4E13-8735-61FBE4221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5475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01939-7753-4DD4-9A7A-1BF3AB0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Qu’est-ce que Steve a mangé au parc?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7BD6E-A693-499B-9B06-CCC0AEA5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Au parc, Steve a mangé</a:t>
            </a:r>
          </a:p>
          <a:p>
            <a:r>
              <a:rPr lang="fr-CA" sz="2800" dirty="0"/>
              <a:t>des pommes de terre, des pommes et de melon d’eau.</a:t>
            </a:r>
          </a:p>
          <a:p>
            <a:r>
              <a:rPr lang="fr-CA" sz="2800" dirty="0">
                <a:highlight>
                  <a:srgbClr val="FFFF00"/>
                </a:highlight>
              </a:rPr>
              <a:t>du bœuf, du pain et du gâteau. </a:t>
            </a:r>
          </a:p>
          <a:p>
            <a:r>
              <a:rPr lang="fr-CA" sz="2800" dirty="0"/>
              <a:t>du bœuf, du gâteau, du pain, des pommes et du riz. </a:t>
            </a:r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78420BAF-E622-4EDA-A1B7-CD0270450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0650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EA26D-6E67-416A-AAC9-F4867689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Pourquoi est Steve mal au ventre?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E09418-1B5F-461C-A238-33033FC4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Steve est mal au ventre parce qu’il </a:t>
            </a:r>
          </a:p>
          <a:p>
            <a:r>
              <a:rPr lang="fr-CA" sz="3200" dirty="0"/>
              <a:t>avait une faim de loup et a trop mangé.</a:t>
            </a:r>
          </a:p>
          <a:p>
            <a:r>
              <a:rPr lang="fr-CA" sz="3200" dirty="0"/>
              <a:t>avait malade pendant longtemps.</a:t>
            </a:r>
          </a:p>
          <a:p>
            <a:r>
              <a:rPr lang="fr-CA" sz="3200" dirty="0"/>
              <a:t>a mangé une pomme pleine de vers de terre.</a:t>
            </a:r>
          </a:p>
        </p:txBody>
      </p:sp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511D59B5-A2AE-48F7-9328-085270631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9450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EA26D-6E67-416A-AAC9-F4867689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 </a:t>
            </a:r>
            <a:r>
              <a:rPr lang="fr-CA" dirty="0"/>
              <a:t>- Pourquoi est Steve mal au ventre?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E09418-1B5F-461C-A238-33033FC4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Steve est mal au ventre parce qu’il </a:t>
            </a:r>
          </a:p>
          <a:p>
            <a:r>
              <a:rPr lang="fr-CA" sz="3200" dirty="0">
                <a:highlight>
                  <a:srgbClr val="FFFF00"/>
                </a:highlight>
              </a:rPr>
              <a:t>avait une faim de loup et a trop mangé.</a:t>
            </a:r>
          </a:p>
          <a:p>
            <a:r>
              <a:rPr lang="fr-CA" sz="3200" dirty="0"/>
              <a:t>avait malade pendant longtemps.</a:t>
            </a:r>
          </a:p>
          <a:p>
            <a:r>
              <a:rPr lang="fr-CA" sz="3200" dirty="0"/>
              <a:t>a mangé une pomme pleine </a:t>
            </a:r>
            <a:r>
              <a:rPr lang="fr-CA" sz="3200"/>
              <a:t>de vers </a:t>
            </a:r>
            <a:r>
              <a:rPr lang="fr-CA" sz="3200" dirty="0"/>
              <a:t>de terre.</a:t>
            </a:r>
          </a:p>
        </p:txBody>
      </p:sp>
      <p:pic>
        <p:nvPicPr>
          <p:cNvPr id="4" name="7">
            <a:hlinkClick r:id="" action="ppaction://media"/>
            <a:extLst>
              <a:ext uri="{FF2B5EF4-FFF2-40B4-BE49-F238E27FC236}">
                <a16:creationId xmlns:a16="http://schemas.microsoft.com/office/drawing/2014/main" id="{CC037B43-BE72-4692-9B0A-896AE0092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9450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3537F-452E-4984-B3AA-995A5978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D’où est venu l’œuf?</a:t>
            </a:r>
            <a:endParaRPr lang="en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174F11-41FC-4465-8FDC-83555071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L’œuf était dans la poubelle</a:t>
            </a:r>
          </a:p>
          <a:p>
            <a:r>
              <a:rPr lang="fr-CA" sz="3600" dirty="0"/>
              <a:t>pour toute la journée. Un oiseau l’a pondu là le matin. </a:t>
            </a:r>
          </a:p>
          <a:p>
            <a:r>
              <a:rPr lang="fr-CA" sz="3600" dirty="0"/>
              <a:t>au moment que Steve a lancé son mouchoir là-dedans. L’œuf est tombé du mouchoir. </a:t>
            </a:r>
          </a:p>
          <a:p>
            <a:r>
              <a:rPr lang="fr-CA" sz="3600" dirty="0"/>
              <a:t>depuis Steve a acheté la poubelle. </a:t>
            </a:r>
          </a:p>
          <a:p>
            <a:endParaRPr lang="fr-CA" sz="3600" dirty="0"/>
          </a:p>
        </p:txBody>
      </p:sp>
      <p:pic>
        <p:nvPicPr>
          <p:cNvPr id="5" name="8">
            <a:hlinkClick r:id="" action="ppaction://media"/>
            <a:extLst>
              <a:ext uri="{FF2B5EF4-FFF2-40B4-BE49-F238E27FC236}">
                <a16:creationId xmlns:a16="http://schemas.microsoft.com/office/drawing/2014/main" id="{E0393F64-A803-4EBE-90AA-22A96618C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7950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3537F-452E-4984-B3AA-995A5978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D’où est venu l’œuf?</a:t>
            </a:r>
            <a:endParaRPr lang="en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174F11-41FC-4465-8FDC-83555071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L’œuf était dans la poubelle</a:t>
            </a:r>
          </a:p>
          <a:p>
            <a:r>
              <a:rPr lang="fr-CA" sz="3600" dirty="0"/>
              <a:t>pour toute la journée. Un oiseau l’a pondu là le matin. </a:t>
            </a:r>
          </a:p>
          <a:p>
            <a:r>
              <a:rPr lang="fr-CA" sz="3600" dirty="0">
                <a:highlight>
                  <a:srgbClr val="FFFF00"/>
                </a:highlight>
              </a:rPr>
              <a:t>au moment que Steve a lancé son mouchoir là-dedans. L’œuf est tombé du mouchoir. </a:t>
            </a:r>
          </a:p>
          <a:p>
            <a:r>
              <a:rPr lang="fr-CA" sz="3600" dirty="0"/>
              <a:t>depuis Steve a acheté la poubelle. </a:t>
            </a:r>
          </a:p>
          <a:p>
            <a:endParaRPr lang="fr-CA" sz="3600" dirty="0"/>
          </a:p>
        </p:txBody>
      </p:sp>
      <p:pic>
        <p:nvPicPr>
          <p:cNvPr id="3" name="9">
            <a:hlinkClick r:id="" action="ppaction://media"/>
            <a:extLst>
              <a:ext uri="{FF2B5EF4-FFF2-40B4-BE49-F238E27FC236}">
                <a16:creationId xmlns:a16="http://schemas.microsoft.com/office/drawing/2014/main" id="{CE237B9D-D192-44B0-9A14-AD60F2E37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9900" y="228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576</TotalTime>
  <Words>498</Words>
  <Application>Microsoft Office PowerPoint</Application>
  <PresentationFormat>Grand écran</PresentationFormat>
  <Paragraphs>71</Paragraphs>
  <Slides>11</Slides>
  <Notes>6</Notes>
  <HiddenSlides>0</HiddenSlides>
  <MMClips>11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Questions</vt:lpstr>
      <vt:lpstr>Qui est très connu au jeu minecraft?</vt:lpstr>
      <vt:lpstr>Corrigé - Qui est très connu au jeu minecraft?</vt:lpstr>
      <vt:lpstr>Qu’est-ce que Steve a mangé au parc?</vt:lpstr>
      <vt:lpstr>Corrigé - Qu’est-ce que Steve a mangé au parc?</vt:lpstr>
      <vt:lpstr>Pourquoi est Steve mal au ventre?</vt:lpstr>
      <vt:lpstr>Corrigé - Pourquoi est Steve mal au ventre?</vt:lpstr>
      <vt:lpstr>D’où est venu l’œuf?</vt:lpstr>
      <vt:lpstr>Corrigé - D’où est venu l’œuf?</vt:lpstr>
      <vt:lpstr>Pourquoi Steve se sentait mieux après qu’il a toussé?</vt:lpstr>
      <vt:lpstr>Corrigé - Pourquoi Steve se sentait mieux après qu’il a toussé?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</dc:title>
  <dc:creator>Ravn, Jodi (ASD-S)</dc:creator>
  <cp:lastModifiedBy>Ravn, Jodi (ASD-S)</cp:lastModifiedBy>
  <cp:revision>26</cp:revision>
  <dcterms:created xsi:type="dcterms:W3CDTF">2020-04-25T16:21:48Z</dcterms:created>
  <dcterms:modified xsi:type="dcterms:W3CDTF">2020-05-03T03:16:25Z</dcterms:modified>
</cp:coreProperties>
</file>