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0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5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0435E05D-C29D-45BA-887D-94B257315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832B8F-914B-4B26-975B-D7D8C3B9D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85B4B3-EE69-4E3E-91F0-B61C1FC9B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755294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CCFA37E-8F3D-4EA7-A6F4-F295F082C005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44849" y="954923"/>
            <a:ext cx="5875694" cy="46565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800" dirty="0">
                <a:solidFill>
                  <a:schemeClr val="bg1"/>
                </a:solidFill>
              </a:rPr>
              <a:t>Questions</a:t>
            </a:r>
            <a:br>
              <a:rPr lang="en-US" sz="7800" dirty="0">
                <a:solidFill>
                  <a:schemeClr val="bg1"/>
                </a:solidFill>
              </a:rPr>
            </a:br>
            <a:br>
              <a:rPr lang="en-US" sz="7800" dirty="0">
                <a:solidFill>
                  <a:schemeClr val="bg1"/>
                </a:solidFill>
              </a:rPr>
            </a:br>
            <a:r>
              <a:rPr lang="en-US" sz="7800" dirty="0">
                <a:solidFill>
                  <a:schemeClr val="bg1"/>
                </a:solidFill>
              </a:rPr>
              <a:t>Steve – </a:t>
            </a:r>
            <a:r>
              <a:rPr lang="en-US" sz="7800" dirty="0" err="1">
                <a:solidFill>
                  <a:schemeClr val="bg1"/>
                </a:solidFill>
              </a:rPr>
              <a:t>partie</a:t>
            </a:r>
            <a:r>
              <a:rPr lang="en-US" sz="7800" dirty="0">
                <a:solidFill>
                  <a:schemeClr val="bg1"/>
                </a:solidFill>
              </a:rPr>
              <a:t> 2</a:t>
            </a:r>
          </a:p>
        </p:txBody>
      </p:sp>
      <p:sp useBgFill="1">
        <p:nvSpPr>
          <p:cNvPr id="16" name="Freeform 22">
            <a:extLst>
              <a:ext uri="{FF2B5EF4-FFF2-40B4-BE49-F238E27FC236}">
                <a16:creationId xmlns:a16="http://schemas.microsoft.com/office/drawing/2014/main" id="{2C16B41A-15C5-49D2-BDA4-89B0E4D02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5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 flipH="1">
            <a:off x="6909478" y="0"/>
            <a:ext cx="5282519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</p:sp>
      <p:pic>
        <p:nvPicPr>
          <p:cNvPr id="5" name="Graphique 4" descr="Point d’interrogation">
            <a:extLst>
              <a:ext uri="{FF2B5EF4-FFF2-40B4-BE49-F238E27FC236}">
                <a16:creationId xmlns:a16="http://schemas.microsoft.com/office/drawing/2014/main" id="{030CBC69-B386-47D0-AAAE-F5595674A3BC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62598" y="797168"/>
            <a:ext cx="5062993" cy="506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626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C0EC67-E4FC-463C-BDBD-9E6106A5A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55103"/>
          </a:xfrm>
        </p:spPr>
        <p:txBody>
          <a:bodyPr>
            <a:normAutofit/>
          </a:bodyPr>
          <a:lstStyle/>
          <a:p>
            <a:pPr algn="ctr"/>
            <a:r>
              <a:rPr lang="fr-CA" dirty="0"/>
              <a:t>Le vocabulaire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AA8188-6803-4E1A-AE57-C4B7BFD28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38657"/>
            <a:ext cx="10178322" cy="4440936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Identifie les mots qui décrivent l’ordre des événements de l’histoire. </a:t>
            </a:r>
            <a:endParaRPr lang="en-CA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8AA6EF5F-2B69-441D-BA07-2CDA8255EE7C}"/>
              </a:ext>
            </a:extLst>
          </p:cNvPr>
          <p:cNvSpPr/>
          <p:nvPr/>
        </p:nvSpPr>
        <p:spPr>
          <a:xfrm>
            <a:off x="2389632" y="2060448"/>
            <a:ext cx="4242816" cy="2535936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2A85CE8-9C52-42F5-8DCB-32EC7AD715DC}"/>
              </a:ext>
            </a:extLst>
          </p:cNvPr>
          <p:cNvSpPr txBox="1"/>
          <p:nvPr/>
        </p:nvSpPr>
        <p:spPr>
          <a:xfrm>
            <a:off x="2615184" y="2237232"/>
            <a:ext cx="378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- deuxième</a:t>
            </a:r>
            <a:endParaRPr lang="en-CA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E7E4527-658E-4279-94C6-D9A6D8051724}"/>
              </a:ext>
            </a:extLst>
          </p:cNvPr>
          <p:cNvSpPr txBox="1"/>
          <p:nvPr/>
        </p:nvSpPr>
        <p:spPr>
          <a:xfrm>
            <a:off x="1251678" y="4730496"/>
            <a:ext cx="7264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6"/>
                </a:solidFill>
              </a:rPr>
              <a:t>Utilise ces mots pour créer des phrases qui montre l’ordre des événements. </a:t>
            </a:r>
            <a:endParaRPr lang="en-CA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814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C0EC67-E4FC-463C-BDBD-9E6106A5A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55103"/>
          </a:xfrm>
        </p:spPr>
        <p:txBody>
          <a:bodyPr>
            <a:normAutofit/>
          </a:bodyPr>
          <a:lstStyle/>
          <a:p>
            <a:pPr algn="ctr"/>
            <a:r>
              <a:rPr lang="fr-CA" dirty="0"/>
              <a:t>Le vocabulaire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AA8188-6803-4E1A-AE57-C4B7BFD28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38657"/>
            <a:ext cx="10178322" cy="4440936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Identifie les mots qui décrivent l’ordre des événements de l’histoire. </a:t>
            </a:r>
            <a:endParaRPr lang="en-CA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8AA6EF5F-2B69-441D-BA07-2CDA8255EE7C}"/>
              </a:ext>
            </a:extLst>
          </p:cNvPr>
          <p:cNvSpPr/>
          <p:nvPr/>
        </p:nvSpPr>
        <p:spPr>
          <a:xfrm>
            <a:off x="2389632" y="2060448"/>
            <a:ext cx="4242816" cy="2535936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2A85CE8-9C52-42F5-8DCB-32EC7AD715DC}"/>
              </a:ext>
            </a:extLst>
          </p:cNvPr>
          <p:cNvSpPr txBox="1"/>
          <p:nvPr/>
        </p:nvSpPr>
        <p:spPr>
          <a:xfrm>
            <a:off x="2615184" y="2237232"/>
            <a:ext cx="3785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CA" dirty="0">
                <a:highlight>
                  <a:srgbClr val="FFFF00"/>
                </a:highlight>
              </a:rPr>
              <a:t>deuxième</a:t>
            </a:r>
          </a:p>
          <a:p>
            <a:pPr marL="285750" indent="-285750">
              <a:buFontTx/>
              <a:buChar char="-"/>
            </a:pPr>
            <a:r>
              <a:rPr lang="fr-CA" dirty="0">
                <a:highlight>
                  <a:srgbClr val="FFFF00"/>
                </a:highlight>
              </a:rPr>
              <a:t>troisième</a:t>
            </a:r>
          </a:p>
          <a:p>
            <a:pPr marL="285750" indent="-285750">
              <a:buFontTx/>
              <a:buChar char="-"/>
            </a:pPr>
            <a:r>
              <a:rPr lang="fr-CA" dirty="0">
                <a:highlight>
                  <a:srgbClr val="FFFF00"/>
                </a:highlight>
              </a:rPr>
              <a:t>finalement</a:t>
            </a:r>
          </a:p>
          <a:p>
            <a:pPr marL="285750" indent="-285750">
              <a:buFontTx/>
              <a:buChar char="-"/>
            </a:pPr>
            <a:r>
              <a:rPr lang="fr-CA" dirty="0">
                <a:highlight>
                  <a:srgbClr val="FFFF00"/>
                </a:highlight>
              </a:rPr>
              <a:t>ensuite</a:t>
            </a:r>
            <a:endParaRPr lang="en-CA" dirty="0">
              <a:highlight>
                <a:srgbClr val="FFFF00"/>
              </a:highligh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DCE2BD-88F6-44B7-B159-D5298FCD3C73}"/>
              </a:ext>
            </a:extLst>
          </p:cNvPr>
          <p:cNvSpPr/>
          <p:nvPr/>
        </p:nvSpPr>
        <p:spPr>
          <a:xfrm>
            <a:off x="7603214" y="1775567"/>
            <a:ext cx="2689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highlight>
                  <a:srgbClr val="FFFF00"/>
                </a:highlight>
              </a:rPr>
              <a:t>Corrigé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5E86101-0FEC-42F3-8FD7-41C4C93F238C}"/>
              </a:ext>
            </a:extLst>
          </p:cNvPr>
          <p:cNvSpPr txBox="1"/>
          <p:nvPr/>
        </p:nvSpPr>
        <p:spPr>
          <a:xfrm>
            <a:off x="1251678" y="4730496"/>
            <a:ext cx="72644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6"/>
                </a:solidFill>
              </a:rPr>
              <a:t>Utilise ces mots pour créer des phrases qui montre l’ordre des événements. </a:t>
            </a:r>
          </a:p>
          <a:p>
            <a:endParaRPr lang="fr-CA" sz="2000" dirty="0">
              <a:solidFill>
                <a:schemeClr val="accent6"/>
              </a:solidFill>
            </a:endParaRPr>
          </a:p>
          <a:p>
            <a:r>
              <a:rPr lang="fr-CA" sz="2000" dirty="0">
                <a:solidFill>
                  <a:schemeClr val="accent6"/>
                </a:solidFill>
              </a:rPr>
              <a:t>Une possibilité: </a:t>
            </a:r>
            <a:r>
              <a:rPr lang="fr-CA" sz="2000" dirty="0">
                <a:solidFill>
                  <a:schemeClr val="accent6"/>
                </a:solidFill>
                <a:highlight>
                  <a:srgbClr val="FFFF00"/>
                </a:highlight>
              </a:rPr>
              <a:t>Le deuxième animal de l’œuf était une licorne. Ensuite il y avait un extraterrestre qui est sorti de l’œuf. </a:t>
            </a:r>
            <a:endParaRPr lang="en-CA" sz="2000" dirty="0">
              <a:solidFill>
                <a:schemeClr val="accent6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45044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reeform 6">
            <a:extLst>
              <a:ext uri="{FF2B5EF4-FFF2-40B4-BE49-F238E27FC236}">
                <a16:creationId xmlns:a16="http://schemas.microsoft.com/office/drawing/2014/main" id="{6D62A040-5F65-429E-948F-D076B4B4F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86E7121-514A-4DCD-902E-A8650360E8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C04BEACE-FBD5-4931-8952-859B190718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000" y="0"/>
            <a:ext cx="1193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52CF42-7BBD-45CD-96DC-AD9F31474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5532" y="6867144"/>
            <a:ext cx="8153400" cy="556929"/>
          </a:xfrm>
        </p:spPr>
        <p:txBody>
          <a:bodyPr vert="horz" lIns="91440" tIns="45720" rIns="91440" bIns="45720" rtlCol="0" anchor="b">
            <a:normAutofit fontScale="25000" lnSpcReduction="20000"/>
          </a:bodyPr>
          <a:lstStyle/>
          <a:p>
            <a:pPr algn="ctr">
              <a:lnSpc>
                <a:spcPct val="90000"/>
              </a:lnSpc>
            </a:pPr>
            <a:endParaRPr lang="en-US" sz="5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lang="en-US" sz="5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lang="en-US" sz="5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lang="en-US" sz="5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lang="en-US" sz="5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lang="en-US" sz="5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lang="en-US" sz="5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lang="en-US" sz="5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lang="en-US" sz="5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lang="en-US" sz="5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lang="en-US" sz="5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lang="en-US" sz="5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lang="en-US" sz="5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lang="en-US" sz="5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lang="en-US" sz="8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8000" dirty="0" err="1">
                <a:solidFill>
                  <a:schemeClr val="tx2"/>
                </a:solidFill>
              </a:rPr>
              <a:t>Écris</a:t>
            </a:r>
            <a:r>
              <a:rPr lang="en-US" sz="8000" dirty="0">
                <a:solidFill>
                  <a:schemeClr val="tx2"/>
                </a:solidFill>
              </a:rPr>
              <a:t> </a:t>
            </a:r>
            <a:r>
              <a:rPr lang="en-US" sz="8000" dirty="0" err="1">
                <a:solidFill>
                  <a:schemeClr val="tx2"/>
                </a:solidFill>
              </a:rPr>
              <a:t>une</a:t>
            </a:r>
            <a:r>
              <a:rPr lang="en-US" sz="8000" dirty="0">
                <a:solidFill>
                  <a:schemeClr val="tx2"/>
                </a:solidFill>
              </a:rPr>
              <a:t> description  </a:t>
            </a:r>
          </a:p>
          <a:p>
            <a:pPr marL="0" lvl="1">
              <a:lnSpc>
                <a:spcPct val="90000"/>
              </a:lnSpc>
            </a:pPr>
            <a:r>
              <a:rPr lang="en-US" sz="8000" b="1" cap="all" spc="400" dirty="0">
                <a:solidFill>
                  <a:schemeClr val="tx2"/>
                </a:solidFill>
              </a:rPr>
              <a:t>	- Du dragon</a:t>
            </a:r>
          </a:p>
          <a:p>
            <a:pPr marL="0" lvl="1">
              <a:lnSpc>
                <a:spcPct val="90000"/>
              </a:lnSpc>
            </a:pPr>
            <a:r>
              <a:rPr lang="en-US" sz="8000" b="1" cap="all" spc="400" dirty="0">
                <a:solidFill>
                  <a:schemeClr val="tx2"/>
                </a:solidFill>
              </a:rPr>
              <a:t>	- De la </a:t>
            </a:r>
            <a:r>
              <a:rPr lang="en-US" sz="8000" b="1" cap="all" spc="400" dirty="0" err="1">
                <a:solidFill>
                  <a:schemeClr val="tx2"/>
                </a:solidFill>
              </a:rPr>
              <a:t>licorne</a:t>
            </a:r>
            <a:endParaRPr lang="en-US" sz="8000" b="1" cap="all" spc="400" dirty="0">
              <a:solidFill>
                <a:schemeClr val="tx2"/>
              </a:solidFill>
            </a:endParaRPr>
          </a:p>
          <a:p>
            <a:pPr marL="0" lvl="1">
              <a:lnSpc>
                <a:spcPct val="90000"/>
              </a:lnSpc>
            </a:pPr>
            <a:r>
              <a:rPr lang="en-US" sz="8000" b="1" cap="all" spc="400" dirty="0">
                <a:solidFill>
                  <a:schemeClr val="tx2"/>
                </a:solidFill>
              </a:rPr>
              <a:t>	- De </a:t>
            </a:r>
            <a:r>
              <a:rPr lang="en-US" sz="8000" b="1" cap="all" spc="400" dirty="0" err="1">
                <a:solidFill>
                  <a:schemeClr val="tx2"/>
                </a:solidFill>
              </a:rPr>
              <a:t>l’extraterrestre</a:t>
            </a:r>
            <a:endParaRPr lang="en-US" sz="8000" b="1" cap="all" spc="400" dirty="0">
              <a:solidFill>
                <a:schemeClr val="tx2"/>
              </a:solidFill>
            </a:endParaRPr>
          </a:p>
          <a:p>
            <a:pPr marL="0" lvl="1">
              <a:lnSpc>
                <a:spcPct val="90000"/>
              </a:lnSpc>
            </a:pPr>
            <a:endParaRPr lang="en-US" sz="8000" b="1" cap="all" spc="4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8000" dirty="0">
                <a:solidFill>
                  <a:schemeClr val="tx2"/>
                </a:solidFill>
              </a:rPr>
              <a:t>Imagine, </a:t>
            </a:r>
            <a:r>
              <a:rPr lang="en-US" sz="8000" dirty="0" err="1">
                <a:solidFill>
                  <a:schemeClr val="tx2"/>
                </a:solidFill>
              </a:rPr>
              <a:t>Dessine</a:t>
            </a:r>
            <a:r>
              <a:rPr lang="en-US" sz="8000" dirty="0">
                <a:solidFill>
                  <a:schemeClr val="tx2"/>
                </a:solidFill>
              </a:rPr>
              <a:t> et </a:t>
            </a:r>
            <a:r>
              <a:rPr lang="en-US" sz="8000" dirty="0" err="1">
                <a:solidFill>
                  <a:schemeClr val="tx2"/>
                </a:solidFill>
              </a:rPr>
              <a:t>décris</a:t>
            </a:r>
            <a:r>
              <a:rPr lang="en-US" sz="8000" dirty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8000" dirty="0">
                <a:solidFill>
                  <a:schemeClr val="tx2"/>
                </a:solidFill>
              </a:rPr>
              <a:t>	- le monde trouvé </a:t>
            </a:r>
            <a:r>
              <a:rPr lang="en-US" sz="8000" dirty="0" err="1">
                <a:solidFill>
                  <a:schemeClr val="tx2"/>
                </a:solidFill>
              </a:rPr>
              <a:t>en</a:t>
            </a:r>
            <a:r>
              <a:rPr lang="en-US" sz="8000" dirty="0">
                <a:solidFill>
                  <a:schemeClr val="tx2"/>
                </a:solidFill>
              </a:rPr>
              <a:t> </a:t>
            </a:r>
            <a:r>
              <a:rPr lang="en-US" sz="8000" dirty="0" err="1">
                <a:solidFill>
                  <a:schemeClr val="tx2"/>
                </a:solidFill>
              </a:rPr>
              <a:t>navette</a:t>
            </a:r>
            <a:r>
              <a:rPr lang="en-US" sz="8000" dirty="0">
                <a:solidFill>
                  <a:schemeClr val="tx2"/>
                </a:solidFill>
              </a:rPr>
              <a:t>  	 	  </a:t>
            </a:r>
            <a:r>
              <a:rPr lang="en-US" sz="8000" dirty="0" err="1">
                <a:solidFill>
                  <a:schemeClr val="tx2"/>
                </a:solidFill>
              </a:rPr>
              <a:t>spatiale</a:t>
            </a:r>
            <a:r>
              <a:rPr lang="en-US" sz="8000" dirty="0">
                <a:solidFill>
                  <a:schemeClr val="tx2"/>
                </a:solidFill>
              </a:rPr>
              <a:t> par </a:t>
            </a:r>
            <a:r>
              <a:rPr lang="en-US" sz="8000" dirty="0" err="1">
                <a:solidFill>
                  <a:schemeClr val="tx2"/>
                </a:solidFill>
              </a:rPr>
              <a:t>steve</a:t>
            </a:r>
            <a:r>
              <a:rPr lang="en-US" sz="8000" dirty="0">
                <a:solidFill>
                  <a:schemeClr val="tx2"/>
                </a:solidFill>
              </a:rPr>
              <a:t> et </a:t>
            </a:r>
            <a:r>
              <a:rPr lang="en-US" sz="8000" dirty="0" err="1">
                <a:solidFill>
                  <a:schemeClr val="tx2"/>
                </a:solidFill>
              </a:rPr>
              <a:t>ses</a:t>
            </a:r>
            <a:r>
              <a:rPr lang="en-US" sz="8000" dirty="0">
                <a:solidFill>
                  <a:schemeClr val="tx2"/>
                </a:solidFill>
              </a:rPr>
              <a:t> </a:t>
            </a:r>
            <a:r>
              <a:rPr lang="en-US" sz="8000" dirty="0" err="1">
                <a:solidFill>
                  <a:schemeClr val="tx2"/>
                </a:solidFill>
              </a:rPr>
              <a:t>bébés</a:t>
            </a:r>
            <a:endParaRPr lang="en-US" sz="80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lang="en-US" sz="80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lang="en-US" sz="80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lang="en-US" sz="80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lang="en-US" sz="500" dirty="0">
              <a:solidFill>
                <a:schemeClr val="tx2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8019758-046D-4928-A81F-DC7231AEB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5370" y="640080"/>
            <a:ext cx="3361914" cy="3357830"/>
          </a:xfrm>
          <a:custGeom>
            <a:avLst/>
            <a:gdLst>
              <a:gd name="connsiteX0" fmla="*/ 3095991 w 6191980"/>
              <a:gd name="connsiteY0" fmla="*/ 0 h 6184462"/>
              <a:gd name="connsiteX1" fmla="*/ 3156069 w 6191980"/>
              <a:gd name="connsiteY1" fmla="*/ 5631 h 6184462"/>
              <a:gd name="connsiteX2" fmla="*/ 3214272 w 6191980"/>
              <a:gd name="connsiteY2" fmla="*/ 20652 h 6184462"/>
              <a:gd name="connsiteX3" fmla="*/ 3270598 w 6191980"/>
              <a:gd name="connsiteY3" fmla="*/ 43182 h 6184462"/>
              <a:gd name="connsiteX4" fmla="*/ 3328798 w 6191980"/>
              <a:gd name="connsiteY4" fmla="*/ 71344 h 6184462"/>
              <a:gd name="connsiteX5" fmla="*/ 3383247 w 6191980"/>
              <a:gd name="connsiteY5" fmla="*/ 103262 h 6184462"/>
              <a:gd name="connsiteX6" fmla="*/ 3439573 w 6191980"/>
              <a:gd name="connsiteY6" fmla="*/ 137057 h 6184462"/>
              <a:gd name="connsiteX7" fmla="*/ 3495897 w 6191980"/>
              <a:gd name="connsiteY7" fmla="*/ 167096 h 6184462"/>
              <a:gd name="connsiteX8" fmla="*/ 3552221 w 6191980"/>
              <a:gd name="connsiteY8" fmla="*/ 197137 h 6184462"/>
              <a:gd name="connsiteX9" fmla="*/ 3606669 w 6191980"/>
              <a:gd name="connsiteY9" fmla="*/ 219666 h 6184462"/>
              <a:gd name="connsiteX10" fmla="*/ 3666749 w 6191980"/>
              <a:gd name="connsiteY10" fmla="*/ 234686 h 6184462"/>
              <a:gd name="connsiteX11" fmla="*/ 3724950 w 6191980"/>
              <a:gd name="connsiteY11" fmla="*/ 242197 h 6184462"/>
              <a:gd name="connsiteX12" fmla="*/ 3786907 w 6191980"/>
              <a:gd name="connsiteY12" fmla="*/ 242197 h 6184462"/>
              <a:gd name="connsiteX13" fmla="*/ 3850743 w 6191980"/>
              <a:gd name="connsiteY13" fmla="*/ 238443 h 6184462"/>
              <a:gd name="connsiteX14" fmla="*/ 3914577 w 6191980"/>
              <a:gd name="connsiteY14" fmla="*/ 230932 h 6184462"/>
              <a:gd name="connsiteX15" fmla="*/ 3978413 w 6191980"/>
              <a:gd name="connsiteY15" fmla="*/ 221545 h 6184462"/>
              <a:gd name="connsiteX16" fmla="*/ 4042247 w 6191980"/>
              <a:gd name="connsiteY16" fmla="*/ 214035 h 6184462"/>
              <a:gd name="connsiteX17" fmla="*/ 4106083 w 6191980"/>
              <a:gd name="connsiteY17" fmla="*/ 208401 h 6184462"/>
              <a:gd name="connsiteX18" fmla="*/ 4166161 w 6191980"/>
              <a:gd name="connsiteY18" fmla="*/ 210279 h 6184462"/>
              <a:gd name="connsiteX19" fmla="*/ 4224364 w 6191980"/>
              <a:gd name="connsiteY19" fmla="*/ 217789 h 6184462"/>
              <a:gd name="connsiteX20" fmla="*/ 4280690 w 6191980"/>
              <a:gd name="connsiteY20" fmla="*/ 234686 h 6184462"/>
              <a:gd name="connsiteX21" fmla="*/ 4327628 w 6191980"/>
              <a:gd name="connsiteY21" fmla="*/ 259094 h 6184462"/>
              <a:gd name="connsiteX22" fmla="*/ 4372686 w 6191980"/>
              <a:gd name="connsiteY22" fmla="*/ 291012 h 6184462"/>
              <a:gd name="connsiteX23" fmla="*/ 4412114 w 6191980"/>
              <a:gd name="connsiteY23" fmla="*/ 328561 h 6184462"/>
              <a:gd name="connsiteX24" fmla="*/ 4451542 w 6191980"/>
              <a:gd name="connsiteY24" fmla="*/ 371743 h 6184462"/>
              <a:gd name="connsiteX25" fmla="*/ 4487214 w 6191980"/>
              <a:gd name="connsiteY25" fmla="*/ 416803 h 6184462"/>
              <a:gd name="connsiteX26" fmla="*/ 4522886 w 6191980"/>
              <a:gd name="connsiteY26" fmla="*/ 463741 h 6184462"/>
              <a:gd name="connsiteX27" fmla="*/ 4558559 w 6191980"/>
              <a:gd name="connsiteY27" fmla="*/ 510678 h 6184462"/>
              <a:gd name="connsiteX28" fmla="*/ 4594231 w 6191980"/>
              <a:gd name="connsiteY28" fmla="*/ 555737 h 6184462"/>
              <a:gd name="connsiteX29" fmla="*/ 4631782 w 6191980"/>
              <a:gd name="connsiteY29" fmla="*/ 598919 h 6184462"/>
              <a:gd name="connsiteX30" fmla="*/ 4674964 w 6191980"/>
              <a:gd name="connsiteY30" fmla="*/ 636471 h 6184462"/>
              <a:gd name="connsiteX31" fmla="*/ 4716270 w 6191980"/>
              <a:gd name="connsiteY31" fmla="*/ 670266 h 6184462"/>
              <a:gd name="connsiteX32" fmla="*/ 4763206 w 6191980"/>
              <a:gd name="connsiteY32" fmla="*/ 696549 h 6184462"/>
              <a:gd name="connsiteX33" fmla="*/ 4813899 w 6191980"/>
              <a:gd name="connsiteY33" fmla="*/ 719079 h 6184462"/>
              <a:gd name="connsiteX34" fmla="*/ 4868345 w 6191980"/>
              <a:gd name="connsiteY34" fmla="*/ 737854 h 6184462"/>
              <a:gd name="connsiteX35" fmla="*/ 4924669 w 6191980"/>
              <a:gd name="connsiteY35" fmla="*/ 754751 h 6184462"/>
              <a:gd name="connsiteX36" fmla="*/ 4980995 w 6191980"/>
              <a:gd name="connsiteY36" fmla="*/ 769772 h 6184462"/>
              <a:gd name="connsiteX37" fmla="*/ 5039198 w 6191980"/>
              <a:gd name="connsiteY37" fmla="*/ 784792 h 6184462"/>
              <a:gd name="connsiteX38" fmla="*/ 5093644 w 6191980"/>
              <a:gd name="connsiteY38" fmla="*/ 801690 h 6184462"/>
              <a:gd name="connsiteX39" fmla="*/ 5148091 w 6191980"/>
              <a:gd name="connsiteY39" fmla="*/ 820464 h 6184462"/>
              <a:gd name="connsiteX40" fmla="*/ 5198784 w 6191980"/>
              <a:gd name="connsiteY40" fmla="*/ 842995 h 6184462"/>
              <a:gd name="connsiteX41" fmla="*/ 5243845 w 6191980"/>
              <a:gd name="connsiteY41" fmla="*/ 871157 h 6184462"/>
              <a:gd name="connsiteX42" fmla="*/ 5285151 w 6191980"/>
              <a:gd name="connsiteY42" fmla="*/ 904952 h 6184462"/>
              <a:gd name="connsiteX43" fmla="*/ 5318944 w 6191980"/>
              <a:gd name="connsiteY43" fmla="*/ 946257 h 6184462"/>
              <a:gd name="connsiteX44" fmla="*/ 5347108 w 6191980"/>
              <a:gd name="connsiteY44" fmla="*/ 991317 h 6184462"/>
              <a:gd name="connsiteX45" fmla="*/ 5369636 w 6191980"/>
              <a:gd name="connsiteY45" fmla="*/ 1042007 h 6184462"/>
              <a:gd name="connsiteX46" fmla="*/ 5388410 w 6191980"/>
              <a:gd name="connsiteY46" fmla="*/ 1096456 h 6184462"/>
              <a:gd name="connsiteX47" fmla="*/ 5405308 w 6191980"/>
              <a:gd name="connsiteY47" fmla="*/ 1150903 h 6184462"/>
              <a:gd name="connsiteX48" fmla="*/ 5420328 w 6191980"/>
              <a:gd name="connsiteY48" fmla="*/ 1209105 h 6184462"/>
              <a:gd name="connsiteX49" fmla="*/ 5435349 w 6191980"/>
              <a:gd name="connsiteY49" fmla="*/ 1265429 h 6184462"/>
              <a:gd name="connsiteX50" fmla="*/ 5452246 w 6191980"/>
              <a:gd name="connsiteY50" fmla="*/ 1321755 h 6184462"/>
              <a:gd name="connsiteX51" fmla="*/ 5471021 w 6191980"/>
              <a:gd name="connsiteY51" fmla="*/ 1376203 h 6184462"/>
              <a:gd name="connsiteX52" fmla="*/ 5493550 w 6191980"/>
              <a:gd name="connsiteY52" fmla="*/ 1426896 h 6184462"/>
              <a:gd name="connsiteX53" fmla="*/ 5519836 w 6191980"/>
              <a:gd name="connsiteY53" fmla="*/ 1473832 h 6184462"/>
              <a:gd name="connsiteX54" fmla="*/ 5553632 w 6191980"/>
              <a:gd name="connsiteY54" fmla="*/ 1515138 h 6184462"/>
              <a:gd name="connsiteX55" fmla="*/ 5591181 w 6191980"/>
              <a:gd name="connsiteY55" fmla="*/ 1558320 h 6184462"/>
              <a:gd name="connsiteX56" fmla="*/ 5634364 w 6191980"/>
              <a:gd name="connsiteY56" fmla="*/ 1595869 h 6184462"/>
              <a:gd name="connsiteX57" fmla="*/ 5679425 w 6191980"/>
              <a:gd name="connsiteY57" fmla="*/ 1631541 h 6184462"/>
              <a:gd name="connsiteX58" fmla="*/ 5728238 w 6191980"/>
              <a:gd name="connsiteY58" fmla="*/ 1667213 h 6184462"/>
              <a:gd name="connsiteX59" fmla="*/ 5775175 w 6191980"/>
              <a:gd name="connsiteY59" fmla="*/ 1702885 h 6184462"/>
              <a:gd name="connsiteX60" fmla="*/ 5820236 w 6191980"/>
              <a:gd name="connsiteY60" fmla="*/ 1738560 h 6184462"/>
              <a:gd name="connsiteX61" fmla="*/ 5863416 w 6191980"/>
              <a:gd name="connsiteY61" fmla="*/ 1777986 h 6184462"/>
              <a:gd name="connsiteX62" fmla="*/ 5900968 w 6191980"/>
              <a:gd name="connsiteY62" fmla="*/ 1817414 h 6184462"/>
              <a:gd name="connsiteX63" fmla="*/ 5932886 w 6191980"/>
              <a:gd name="connsiteY63" fmla="*/ 1862474 h 6184462"/>
              <a:gd name="connsiteX64" fmla="*/ 5957294 w 6191980"/>
              <a:gd name="connsiteY64" fmla="*/ 1909410 h 6184462"/>
              <a:gd name="connsiteX65" fmla="*/ 5974191 w 6191980"/>
              <a:gd name="connsiteY65" fmla="*/ 1965736 h 6184462"/>
              <a:gd name="connsiteX66" fmla="*/ 5981700 w 6191980"/>
              <a:gd name="connsiteY66" fmla="*/ 2023938 h 6184462"/>
              <a:gd name="connsiteX67" fmla="*/ 5983578 w 6191980"/>
              <a:gd name="connsiteY67" fmla="*/ 2084018 h 6184462"/>
              <a:gd name="connsiteX68" fmla="*/ 5977945 w 6191980"/>
              <a:gd name="connsiteY68" fmla="*/ 2147852 h 6184462"/>
              <a:gd name="connsiteX69" fmla="*/ 5970435 w 6191980"/>
              <a:gd name="connsiteY69" fmla="*/ 2211686 h 6184462"/>
              <a:gd name="connsiteX70" fmla="*/ 5961048 w 6191980"/>
              <a:gd name="connsiteY70" fmla="*/ 2275522 h 6184462"/>
              <a:gd name="connsiteX71" fmla="*/ 5953538 w 6191980"/>
              <a:gd name="connsiteY71" fmla="*/ 2339356 h 6184462"/>
              <a:gd name="connsiteX72" fmla="*/ 5949784 w 6191980"/>
              <a:gd name="connsiteY72" fmla="*/ 2403192 h 6184462"/>
              <a:gd name="connsiteX73" fmla="*/ 5949784 w 6191980"/>
              <a:gd name="connsiteY73" fmla="*/ 2465149 h 6184462"/>
              <a:gd name="connsiteX74" fmla="*/ 5957294 w 6191980"/>
              <a:gd name="connsiteY74" fmla="*/ 2523350 h 6184462"/>
              <a:gd name="connsiteX75" fmla="*/ 5972312 w 6191980"/>
              <a:gd name="connsiteY75" fmla="*/ 2581552 h 6184462"/>
              <a:gd name="connsiteX76" fmla="*/ 5994843 w 6191980"/>
              <a:gd name="connsiteY76" fmla="*/ 2636001 h 6184462"/>
              <a:gd name="connsiteX77" fmla="*/ 6024884 w 6191980"/>
              <a:gd name="connsiteY77" fmla="*/ 2692325 h 6184462"/>
              <a:gd name="connsiteX78" fmla="*/ 6054922 w 6191980"/>
              <a:gd name="connsiteY78" fmla="*/ 2748651 h 6184462"/>
              <a:gd name="connsiteX79" fmla="*/ 6088718 w 6191980"/>
              <a:gd name="connsiteY79" fmla="*/ 2804974 h 6184462"/>
              <a:gd name="connsiteX80" fmla="*/ 6120634 w 6191980"/>
              <a:gd name="connsiteY80" fmla="*/ 2859423 h 6184462"/>
              <a:gd name="connsiteX81" fmla="*/ 6148798 w 6191980"/>
              <a:gd name="connsiteY81" fmla="*/ 2917624 h 6184462"/>
              <a:gd name="connsiteX82" fmla="*/ 6171326 w 6191980"/>
              <a:gd name="connsiteY82" fmla="*/ 2973950 h 6184462"/>
              <a:gd name="connsiteX83" fmla="*/ 6186347 w 6191980"/>
              <a:gd name="connsiteY83" fmla="*/ 3032152 h 6184462"/>
              <a:gd name="connsiteX84" fmla="*/ 6191980 w 6191980"/>
              <a:gd name="connsiteY84" fmla="*/ 3092230 h 6184462"/>
              <a:gd name="connsiteX85" fmla="*/ 6186347 w 6191980"/>
              <a:gd name="connsiteY85" fmla="*/ 3152310 h 6184462"/>
              <a:gd name="connsiteX86" fmla="*/ 6171326 w 6191980"/>
              <a:gd name="connsiteY86" fmla="*/ 3210513 h 6184462"/>
              <a:gd name="connsiteX87" fmla="*/ 6148798 w 6191980"/>
              <a:gd name="connsiteY87" fmla="*/ 3266839 h 6184462"/>
              <a:gd name="connsiteX88" fmla="*/ 6120634 w 6191980"/>
              <a:gd name="connsiteY88" fmla="*/ 3325039 h 6184462"/>
              <a:gd name="connsiteX89" fmla="*/ 6088718 w 6191980"/>
              <a:gd name="connsiteY89" fmla="*/ 3379488 h 6184462"/>
              <a:gd name="connsiteX90" fmla="*/ 6054922 w 6191980"/>
              <a:gd name="connsiteY90" fmla="*/ 3435814 h 6184462"/>
              <a:gd name="connsiteX91" fmla="*/ 6024884 w 6191980"/>
              <a:gd name="connsiteY91" fmla="*/ 3492137 h 6184462"/>
              <a:gd name="connsiteX92" fmla="*/ 5994843 w 6191980"/>
              <a:gd name="connsiteY92" fmla="*/ 3548461 h 6184462"/>
              <a:gd name="connsiteX93" fmla="*/ 5972312 w 6191980"/>
              <a:gd name="connsiteY93" fmla="*/ 3602910 h 6184462"/>
              <a:gd name="connsiteX94" fmla="*/ 5957294 w 6191980"/>
              <a:gd name="connsiteY94" fmla="*/ 3661113 h 6184462"/>
              <a:gd name="connsiteX95" fmla="*/ 5949784 w 6191980"/>
              <a:gd name="connsiteY95" fmla="*/ 3719313 h 6184462"/>
              <a:gd name="connsiteX96" fmla="*/ 5949784 w 6191980"/>
              <a:gd name="connsiteY96" fmla="*/ 3781272 h 6184462"/>
              <a:gd name="connsiteX97" fmla="*/ 5953538 w 6191980"/>
              <a:gd name="connsiteY97" fmla="*/ 3845106 h 6184462"/>
              <a:gd name="connsiteX98" fmla="*/ 5961048 w 6191980"/>
              <a:gd name="connsiteY98" fmla="*/ 3908940 h 6184462"/>
              <a:gd name="connsiteX99" fmla="*/ 5970435 w 6191980"/>
              <a:gd name="connsiteY99" fmla="*/ 3972776 h 6184462"/>
              <a:gd name="connsiteX100" fmla="*/ 5977945 w 6191980"/>
              <a:gd name="connsiteY100" fmla="*/ 4036610 h 6184462"/>
              <a:gd name="connsiteX101" fmla="*/ 5983578 w 6191980"/>
              <a:gd name="connsiteY101" fmla="*/ 4100444 h 6184462"/>
              <a:gd name="connsiteX102" fmla="*/ 5981700 w 6191980"/>
              <a:gd name="connsiteY102" fmla="*/ 4160526 h 6184462"/>
              <a:gd name="connsiteX103" fmla="*/ 5974191 w 6191980"/>
              <a:gd name="connsiteY103" fmla="*/ 4218729 h 6184462"/>
              <a:gd name="connsiteX104" fmla="*/ 5957294 w 6191980"/>
              <a:gd name="connsiteY104" fmla="*/ 4275053 h 6184462"/>
              <a:gd name="connsiteX105" fmla="*/ 5932886 w 6191980"/>
              <a:gd name="connsiteY105" fmla="*/ 4321989 h 6184462"/>
              <a:gd name="connsiteX106" fmla="*/ 5900968 w 6191980"/>
              <a:gd name="connsiteY106" fmla="*/ 4367050 h 6184462"/>
              <a:gd name="connsiteX107" fmla="*/ 5863416 w 6191980"/>
              <a:gd name="connsiteY107" fmla="*/ 4406477 h 6184462"/>
              <a:gd name="connsiteX108" fmla="*/ 5820236 w 6191980"/>
              <a:gd name="connsiteY108" fmla="*/ 4445903 h 6184462"/>
              <a:gd name="connsiteX109" fmla="*/ 5775175 w 6191980"/>
              <a:gd name="connsiteY109" fmla="*/ 4481577 h 6184462"/>
              <a:gd name="connsiteX110" fmla="*/ 5728238 w 6191980"/>
              <a:gd name="connsiteY110" fmla="*/ 4517249 h 6184462"/>
              <a:gd name="connsiteX111" fmla="*/ 5679425 w 6191980"/>
              <a:gd name="connsiteY111" fmla="*/ 4552921 h 6184462"/>
              <a:gd name="connsiteX112" fmla="*/ 5634364 w 6191980"/>
              <a:gd name="connsiteY112" fmla="*/ 4588593 h 6184462"/>
              <a:gd name="connsiteX113" fmla="*/ 5591181 w 6191980"/>
              <a:gd name="connsiteY113" fmla="*/ 4626142 h 6184462"/>
              <a:gd name="connsiteX114" fmla="*/ 5553632 w 6191980"/>
              <a:gd name="connsiteY114" fmla="*/ 4669325 h 6184462"/>
              <a:gd name="connsiteX115" fmla="*/ 5519836 w 6191980"/>
              <a:gd name="connsiteY115" fmla="*/ 4710630 h 6184462"/>
              <a:gd name="connsiteX116" fmla="*/ 5493550 w 6191980"/>
              <a:gd name="connsiteY116" fmla="*/ 4757566 h 6184462"/>
              <a:gd name="connsiteX117" fmla="*/ 5471021 w 6191980"/>
              <a:gd name="connsiteY117" fmla="*/ 4808259 h 6184462"/>
              <a:gd name="connsiteX118" fmla="*/ 5452246 w 6191980"/>
              <a:gd name="connsiteY118" fmla="*/ 4862708 h 6184462"/>
              <a:gd name="connsiteX119" fmla="*/ 5435349 w 6191980"/>
              <a:gd name="connsiteY119" fmla="*/ 4919033 h 6184462"/>
              <a:gd name="connsiteX120" fmla="*/ 5420328 w 6191980"/>
              <a:gd name="connsiteY120" fmla="*/ 4975357 h 6184462"/>
              <a:gd name="connsiteX121" fmla="*/ 5405308 w 6191980"/>
              <a:gd name="connsiteY121" fmla="*/ 5033560 h 6184462"/>
              <a:gd name="connsiteX122" fmla="*/ 5388410 w 6191980"/>
              <a:gd name="connsiteY122" fmla="*/ 5088007 h 6184462"/>
              <a:gd name="connsiteX123" fmla="*/ 5369636 w 6191980"/>
              <a:gd name="connsiteY123" fmla="*/ 5142453 h 6184462"/>
              <a:gd name="connsiteX124" fmla="*/ 5347108 w 6191980"/>
              <a:gd name="connsiteY124" fmla="*/ 5193146 h 6184462"/>
              <a:gd name="connsiteX125" fmla="*/ 5318944 w 6191980"/>
              <a:gd name="connsiteY125" fmla="*/ 5238207 h 6184462"/>
              <a:gd name="connsiteX126" fmla="*/ 5285151 w 6191980"/>
              <a:gd name="connsiteY126" fmla="*/ 5279510 h 6184462"/>
              <a:gd name="connsiteX127" fmla="*/ 5243845 w 6191980"/>
              <a:gd name="connsiteY127" fmla="*/ 5313305 h 6184462"/>
              <a:gd name="connsiteX128" fmla="*/ 5198784 w 6191980"/>
              <a:gd name="connsiteY128" fmla="*/ 5341467 h 6184462"/>
              <a:gd name="connsiteX129" fmla="*/ 5148091 w 6191980"/>
              <a:gd name="connsiteY129" fmla="*/ 5363998 h 6184462"/>
              <a:gd name="connsiteX130" fmla="*/ 5093644 w 6191980"/>
              <a:gd name="connsiteY130" fmla="*/ 5382773 h 6184462"/>
              <a:gd name="connsiteX131" fmla="*/ 5039198 w 6191980"/>
              <a:gd name="connsiteY131" fmla="*/ 5399670 h 6184462"/>
              <a:gd name="connsiteX132" fmla="*/ 4980995 w 6191980"/>
              <a:gd name="connsiteY132" fmla="*/ 5414691 h 6184462"/>
              <a:gd name="connsiteX133" fmla="*/ 4924669 w 6191980"/>
              <a:gd name="connsiteY133" fmla="*/ 5429711 h 6184462"/>
              <a:gd name="connsiteX134" fmla="*/ 4868345 w 6191980"/>
              <a:gd name="connsiteY134" fmla="*/ 5446609 h 6184462"/>
              <a:gd name="connsiteX135" fmla="*/ 4813899 w 6191980"/>
              <a:gd name="connsiteY135" fmla="*/ 5465383 h 6184462"/>
              <a:gd name="connsiteX136" fmla="*/ 4763206 w 6191980"/>
              <a:gd name="connsiteY136" fmla="*/ 5487914 h 6184462"/>
              <a:gd name="connsiteX137" fmla="*/ 4716270 w 6191980"/>
              <a:gd name="connsiteY137" fmla="*/ 5514197 h 6184462"/>
              <a:gd name="connsiteX138" fmla="*/ 4674964 w 6191980"/>
              <a:gd name="connsiteY138" fmla="*/ 5547992 h 6184462"/>
              <a:gd name="connsiteX139" fmla="*/ 4631782 w 6191980"/>
              <a:gd name="connsiteY139" fmla="*/ 5585543 h 6184462"/>
              <a:gd name="connsiteX140" fmla="*/ 4594231 w 6191980"/>
              <a:gd name="connsiteY140" fmla="*/ 5628725 h 6184462"/>
              <a:gd name="connsiteX141" fmla="*/ 4558559 w 6191980"/>
              <a:gd name="connsiteY141" fmla="*/ 5673785 h 6184462"/>
              <a:gd name="connsiteX142" fmla="*/ 4522886 w 6191980"/>
              <a:gd name="connsiteY142" fmla="*/ 5720721 h 6184462"/>
              <a:gd name="connsiteX143" fmla="*/ 4487214 w 6191980"/>
              <a:gd name="connsiteY143" fmla="*/ 5767659 h 6184462"/>
              <a:gd name="connsiteX144" fmla="*/ 4451542 w 6191980"/>
              <a:gd name="connsiteY144" fmla="*/ 5812719 h 6184462"/>
              <a:gd name="connsiteX145" fmla="*/ 4412114 w 6191980"/>
              <a:gd name="connsiteY145" fmla="*/ 5855901 h 6184462"/>
              <a:gd name="connsiteX146" fmla="*/ 4372686 w 6191980"/>
              <a:gd name="connsiteY146" fmla="*/ 5893450 h 6184462"/>
              <a:gd name="connsiteX147" fmla="*/ 4327628 w 6191980"/>
              <a:gd name="connsiteY147" fmla="*/ 5925368 h 6184462"/>
              <a:gd name="connsiteX148" fmla="*/ 4280690 w 6191980"/>
              <a:gd name="connsiteY148" fmla="*/ 5949776 h 6184462"/>
              <a:gd name="connsiteX149" fmla="*/ 4224364 w 6191980"/>
              <a:gd name="connsiteY149" fmla="*/ 5966674 h 6184462"/>
              <a:gd name="connsiteX150" fmla="*/ 4166161 w 6191980"/>
              <a:gd name="connsiteY150" fmla="*/ 5974184 h 6184462"/>
              <a:gd name="connsiteX151" fmla="*/ 4106083 w 6191980"/>
              <a:gd name="connsiteY151" fmla="*/ 5976061 h 6184462"/>
              <a:gd name="connsiteX152" fmla="*/ 4042247 w 6191980"/>
              <a:gd name="connsiteY152" fmla="*/ 5970428 h 6184462"/>
              <a:gd name="connsiteX153" fmla="*/ 3978413 w 6191980"/>
              <a:gd name="connsiteY153" fmla="*/ 5962919 h 6184462"/>
              <a:gd name="connsiteX154" fmla="*/ 3914577 w 6191980"/>
              <a:gd name="connsiteY154" fmla="*/ 5953530 h 6184462"/>
              <a:gd name="connsiteX155" fmla="*/ 3850743 w 6191980"/>
              <a:gd name="connsiteY155" fmla="*/ 5946022 h 6184462"/>
              <a:gd name="connsiteX156" fmla="*/ 3786907 w 6191980"/>
              <a:gd name="connsiteY156" fmla="*/ 5942266 h 6184462"/>
              <a:gd name="connsiteX157" fmla="*/ 3724950 w 6191980"/>
              <a:gd name="connsiteY157" fmla="*/ 5942266 h 6184462"/>
              <a:gd name="connsiteX158" fmla="*/ 3666749 w 6191980"/>
              <a:gd name="connsiteY158" fmla="*/ 5949776 h 6184462"/>
              <a:gd name="connsiteX159" fmla="*/ 3606669 w 6191980"/>
              <a:gd name="connsiteY159" fmla="*/ 5964797 h 6184462"/>
              <a:gd name="connsiteX160" fmla="*/ 3552221 w 6191980"/>
              <a:gd name="connsiteY160" fmla="*/ 5987325 h 6184462"/>
              <a:gd name="connsiteX161" fmla="*/ 3495897 w 6191980"/>
              <a:gd name="connsiteY161" fmla="*/ 6017366 h 6184462"/>
              <a:gd name="connsiteX162" fmla="*/ 3439573 w 6191980"/>
              <a:gd name="connsiteY162" fmla="*/ 6047407 h 6184462"/>
              <a:gd name="connsiteX163" fmla="*/ 3383247 w 6191980"/>
              <a:gd name="connsiteY163" fmla="*/ 6081200 h 6184462"/>
              <a:gd name="connsiteX164" fmla="*/ 3328798 w 6191980"/>
              <a:gd name="connsiteY164" fmla="*/ 6113118 h 6184462"/>
              <a:gd name="connsiteX165" fmla="*/ 3270598 w 6191980"/>
              <a:gd name="connsiteY165" fmla="*/ 6141280 h 6184462"/>
              <a:gd name="connsiteX166" fmla="*/ 3214272 w 6191980"/>
              <a:gd name="connsiteY166" fmla="*/ 6163811 h 6184462"/>
              <a:gd name="connsiteX167" fmla="*/ 3156069 w 6191980"/>
              <a:gd name="connsiteY167" fmla="*/ 6178831 h 6184462"/>
              <a:gd name="connsiteX168" fmla="*/ 3095991 w 6191980"/>
              <a:gd name="connsiteY168" fmla="*/ 6184462 h 6184462"/>
              <a:gd name="connsiteX169" fmla="*/ 3035911 w 6191980"/>
              <a:gd name="connsiteY169" fmla="*/ 6178831 h 6184462"/>
              <a:gd name="connsiteX170" fmla="*/ 2977708 w 6191980"/>
              <a:gd name="connsiteY170" fmla="*/ 6163811 h 6184462"/>
              <a:gd name="connsiteX171" fmla="*/ 2921385 w 6191980"/>
              <a:gd name="connsiteY171" fmla="*/ 6141280 h 6184462"/>
              <a:gd name="connsiteX172" fmla="*/ 2863182 w 6191980"/>
              <a:gd name="connsiteY172" fmla="*/ 6113118 h 6184462"/>
              <a:gd name="connsiteX173" fmla="*/ 2808733 w 6191980"/>
              <a:gd name="connsiteY173" fmla="*/ 6081200 h 6184462"/>
              <a:gd name="connsiteX174" fmla="*/ 2752409 w 6191980"/>
              <a:gd name="connsiteY174" fmla="*/ 6047407 h 6184462"/>
              <a:gd name="connsiteX175" fmla="*/ 2696083 w 6191980"/>
              <a:gd name="connsiteY175" fmla="*/ 6017366 h 6184462"/>
              <a:gd name="connsiteX176" fmla="*/ 2639760 w 6191980"/>
              <a:gd name="connsiteY176" fmla="*/ 5987325 h 6184462"/>
              <a:gd name="connsiteX177" fmla="*/ 2583436 w 6191980"/>
              <a:gd name="connsiteY177" fmla="*/ 5964797 h 6184462"/>
              <a:gd name="connsiteX178" fmla="*/ 2525233 w 6191980"/>
              <a:gd name="connsiteY178" fmla="*/ 5949776 h 6184462"/>
              <a:gd name="connsiteX179" fmla="*/ 2467030 w 6191980"/>
              <a:gd name="connsiteY179" fmla="*/ 5942266 h 6184462"/>
              <a:gd name="connsiteX180" fmla="*/ 2405071 w 6191980"/>
              <a:gd name="connsiteY180" fmla="*/ 5942266 h 6184462"/>
              <a:gd name="connsiteX181" fmla="*/ 2341237 w 6191980"/>
              <a:gd name="connsiteY181" fmla="*/ 5946022 h 6184462"/>
              <a:gd name="connsiteX182" fmla="*/ 2277403 w 6191980"/>
              <a:gd name="connsiteY182" fmla="*/ 5953530 h 6184462"/>
              <a:gd name="connsiteX183" fmla="*/ 2213567 w 6191980"/>
              <a:gd name="connsiteY183" fmla="*/ 5962919 h 6184462"/>
              <a:gd name="connsiteX184" fmla="*/ 2149731 w 6191980"/>
              <a:gd name="connsiteY184" fmla="*/ 5970428 h 6184462"/>
              <a:gd name="connsiteX185" fmla="*/ 2085897 w 6191980"/>
              <a:gd name="connsiteY185" fmla="*/ 5976061 h 6184462"/>
              <a:gd name="connsiteX186" fmla="*/ 2025819 w 6191980"/>
              <a:gd name="connsiteY186" fmla="*/ 5974184 h 6184462"/>
              <a:gd name="connsiteX187" fmla="*/ 1967617 w 6191980"/>
              <a:gd name="connsiteY187" fmla="*/ 5966674 h 6184462"/>
              <a:gd name="connsiteX188" fmla="*/ 1911291 w 6191980"/>
              <a:gd name="connsiteY188" fmla="*/ 5949776 h 6184462"/>
              <a:gd name="connsiteX189" fmla="*/ 1864354 w 6191980"/>
              <a:gd name="connsiteY189" fmla="*/ 5925368 h 6184462"/>
              <a:gd name="connsiteX190" fmla="*/ 1819293 w 6191980"/>
              <a:gd name="connsiteY190" fmla="*/ 5893450 h 6184462"/>
              <a:gd name="connsiteX191" fmla="*/ 1779867 w 6191980"/>
              <a:gd name="connsiteY191" fmla="*/ 5855901 h 6184462"/>
              <a:gd name="connsiteX192" fmla="*/ 1740438 w 6191980"/>
              <a:gd name="connsiteY192" fmla="*/ 5812719 h 6184462"/>
              <a:gd name="connsiteX193" fmla="*/ 1704766 w 6191980"/>
              <a:gd name="connsiteY193" fmla="*/ 5767659 h 6184462"/>
              <a:gd name="connsiteX194" fmla="*/ 1669094 w 6191980"/>
              <a:gd name="connsiteY194" fmla="*/ 5720721 h 6184462"/>
              <a:gd name="connsiteX195" fmla="*/ 1633422 w 6191980"/>
              <a:gd name="connsiteY195" fmla="*/ 5673785 h 6184462"/>
              <a:gd name="connsiteX196" fmla="*/ 1597750 w 6191980"/>
              <a:gd name="connsiteY196" fmla="*/ 5628725 h 6184462"/>
              <a:gd name="connsiteX197" fmla="*/ 1560199 w 6191980"/>
              <a:gd name="connsiteY197" fmla="*/ 5585543 h 6184462"/>
              <a:gd name="connsiteX198" fmla="*/ 1517016 w 6191980"/>
              <a:gd name="connsiteY198" fmla="*/ 5547992 h 6184462"/>
              <a:gd name="connsiteX199" fmla="*/ 1475711 w 6191980"/>
              <a:gd name="connsiteY199" fmla="*/ 5514197 h 6184462"/>
              <a:gd name="connsiteX200" fmla="*/ 1428774 w 6191980"/>
              <a:gd name="connsiteY200" fmla="*/ 5487914 h 6184462"/>
              <a:gd name="connsiteX201" fmla="*/ 1378082 w 6191980"/>
              <a:gd name="connsiteY201" fmla="*/ 5465383 h 6184462"/>
              <a:gd name="connsiteX202" fmla="*/ 1323635 w 6191980"/>
              <a:gd name="connsiteY202" fmla="*/ 5446609 h 6184462"/>
              <a:gd name="connsiteX203" fmla="*/ 1267309 w 6191980"/>
              <a:gd name="connsiteY203" fmla="*/ 5429711 h 6184462"/>
              <a:gd name="connsiteX204" fmla="*/ 1210986 w 6191980"/>
              <a:gd name="connsiteY204" fmla="*/ 5414691 h 6184462"/>
              <a:gd name="connsiteX205" fmla="*/ 1152783 w 6191980"/>
              <a:gd name="connsiteY205" fmla="*/ 5399670 h 6184462"/>
              <a:gd name="connsiteX206" fmla="*/ 1098336 w 6191980"/>
              <a:gd name="connsiteY206" fmla="*/ 5382773 h 6184462"/>
              <a:gd name="connsiteX207" fmla="*/ 1043887 w 6191980"/>
              <a:gd name="connsiteY207" fmla="*/ 5363998 h 6184462"/>
              <a:gd name="connsiteX208" fmla="*/ 993197 w 6191980"/>
              <a:gd name="connsiteY208" fmla="*/ 5341467 h 6184462"/>
              <a:gd name="connsiteX209" fmla="*/ 948135 w 6191980"/>
              <a:gd name="connsiteY209" fmla="*/ 5313305 h 6184462"/>
              <a:gd name="connsiteX210" fmla="*/ 906830 w 6191980"/>
              <a:gd name="connsiteY210" fmla="*/ 5279510 h 6184462"/>
              <a:gd name="connsiteX211" fmla="*/ 873037 w 6191980"/>
              <a:gd name="connsiteY211" fmla="*/ 5238207 h 6184462"/>
              <a:gd name="connsiteX212" fmla="*/ 844875 w 6191980"/>
              <a:gd name="connsiteY212" fmla="*/ 5193146 h 6184462"/>
              <a:gd name="connsiteX213" fmla="*/ 822344 w 6191980"/>
              <a:gd name="connsiteY213" fmla="*/ 5142453 h 6184462"/>
              <a:gd name="connsiteX214" fmla="*/ 803570 w 6191980"/>
              <a:gd name="connsiteY214" fmla="*/ 5088007 h 6184462"/>
              <a:gd name="connsiteX215" fmla="*/ 786672 w 6191980"/>
              <a:gd name="connsiteY215" fmla="*/ 5033560 h 6184462"/>
              <a:gd name="connsiteX216" fmla="*/ 771652 w 6191980"/>
              <a:gd name="connsiteY216" fmla="*/ 4975357 h 6184462"/>
              <a:gd name="connsiteX217" fmla="*/ 756631 w 6191980"/>
              <a:gd name="connsiteY217" fmla="*/ 4919033 h 6184462"/>
              <a:gd name="connsiteX218" fmla="*/ 739734 w 6191980"/>
              <a:gd name="connsiteY218" fmla="*/ 4862708 h 6184462"/>
              <a:gd name="connsiteX219" fmla="*/ 720959 w 6191980"/>
              <a:gd name="connsiteY219" fmla="*/ 4808259 h 6184462"/>
              <a:gd name="connsiteX220" fmla="*/ 698428 w 6191980"/>
              <a:gd name="connsiteY220" fmla="*/ 4757566 h 6184462"/>
              <a:gd name="connsiteX221" fmla="*/ 672143 w 6191980"/>
              <a:gd name="connsiteY221" fmla="*/ 4710630 h 6184462"/>
              <a:gd name="connsiteX222" fmla="*/ 638351 w 6191980"/>
              <a:gd name="connsiteY222" fmla="*/ 4669325 h 6184462"/>
              <a:gd name="connsiteX223" fmla="*/ 600799 w 6191980"/>
              <a:gd name="connsiteY223" fmla="*/ 4626142 h 6184462"/>
              <a:gd name="connsiteX224" fmla="*/ 557617 w 6191980"/>
              <a:gd name="connsiteY224" fmla="*/ 4588593 h 6184462"/>
              <a:gd name="connsiteX225" fmla="*/ 510678 w 6191980"/>
              <a:gd name="connsiteY225" fmla="*/ 4552921 h 6184462"/>
              <a:gd name="connsiteX226" fmla="*/ 463742 w 6191980"/>
              <a:gd name="connsiteY226" fmla="*/ 4517249 h 6184462"/>
              <a:gd name="connsiteX227" fmla="*/ 416805 w 6191980"/>
              <a:gd name="connsiteY227" fmla="*/ 4481577 h 6184462"/>
              <a:gd name="connsiteX228" fmla="*/ 371744 w 6191980"/>
              <a:gd name="connsiteY228" fmla="*/ 4445903 h 6184462"/>
              <a:gd name="connsiteX229" fmla="*/ 328562 w 6191980"/>
              <a:gd name="connsiteY229" fmla="*/ 4406477 h 6184462"/>
              <a:gd name="connsiteX230" fmla="*/ 291012 w 6191980"/>
              <a:gd name="connsiteY230" fmla="*/ 4367050 h 6184462"/>
              <a:gd name="connsiteX231" fmla="*/ 259096 w 6191980"/>
              <a:gd name="connsiteY231" fmla="*/ 4321989 h 6184462"/>
              <a:gd name="connsiteX232" fmla="*/ 234689 w 6191980"/>
              <a:gd name="connsiteY232" fmla="*/ 4275053 h 6184462"/>
              <a:gd name="connsiteX233" fmla="*/ 217791 w 6191980"/>
              <a:gd name="connsiteY233" fmla="*/ 4218729 h 6184462"/>
              <a:gd name="connsiteX234" fmla="*/ 210281 w 6191980"/>
              <a:gd name="connsiteY234" fmla="*/ 4160526 h 6184462"/>
              <a:gd name="connsiteX235" fmla="*/ 208402 w 6191980"/>
              <a:gd name="connsiteY235" fmla="*/ 4100444 h 6184462"/>
              <a:gd name="connsiteX236" fmla="*/ 214035 w 6191980"/>
              <a:gd name="connsiteY236" fmla="*/ 4036610 h 6184462"/>
              <a:gd name="connsiteX237" fmla="*/ 221545 w 6191980"/>
              <a:gd name="connsiteY237" fmla="*/ 3972776 h 6184462"/>
              <a:gd name="connsiteX238" fmla="*/ 230932 w 6191980"/>
              <a:gd name="connsiteY238" fmla="*/ 3908940 h 6184462"/>
              <a:gd name="connsiteX239" fmla="*/ 238443 w 6191980"/>
              <a:gd name="connsiteY239" fmla="*/ 3845106 h 6184462"/>
              <a:gd name="connsiteX240" fmla="*/ 242199 w 6191980"/>
              <a:gd name="connsiteY240" fmla="*/ 3781272 h 6184462"/>
              <a:gd name="connsiteX241" fmla="*/ 242199 w 6191980"/>
              <a:gd name="connsiteY241" fmla="*/ 3719313 h 6184462"/>
              <a:gd name="connsiteX242" fmla="*/ 234689 w 6191980"/>
              <a:gd name="connsiteY242" fmla="*/ 3661113 h 6184462"/>
              <a:gd name="connsiteX243" fmla="*/ 219668 w 6191980"/>
              <a:gd name="connsiteY243" fmla="*/ 3602910 h 6184462"/>
              <a:gd name="connsiteX244" fmla="*/ 197138 w 6191980"/>
              <a:gd name="connsiteY244" fmla="*/ 3548461 h 6184462"/>
              <a:gd name="connsiteX245" fmla="*/ 168976 w 6191980"/>
              <a:gd name="connsiteY245" fmla="*/ 3492137 h 6184462"/>
              <a:gd name="connsiteX246" fmla="*/ 137057 w 6191980"/>
              <a:gd name="connsiteY246" fmla="*/ 3435814 h 6184462"/>
              <a:gd name="connsiteX247" fmla="*/ 103264 w 6191980"/>
              <a:gd name="connsiteY247" fmla="*/ 3379488 h 6184462"/>
              <a:gd name="connsiteX248" fmla="*/ 71346 w 6191980"/>
              <a:gd name="connsiteY248" fmla="*/ 3325039 h 6184462"/>
              <a:gd name="connsiteX249" fmla="*/ 43182 w 6191980"/>
              <a:gd name="connsiteY249" fmla="*/ 3266839 h 6184462"/>
              <a:gd name="connsiteX250" fmla="*/ 20654 w 6191980"/>
              <a:gd name="connsiteY250" fmla="*/ 3210513 h 6184462"/>
              <a:gd name="connsiteX251" fmla="*/ 5634 w 6191980"/>
              <a:gd name="connsiteY251" fmla="*/ 3152310 h 6184462"/>
              <a:gd name="connsiteX252" fmla="*/ 0 w 6191980"/>
              <a:gd name="connsiteY252" fmla="*/ 3092230 h 6184462"/>
              <a:gd name="connsiteX253" fmla="*/ 5634 w 6191980"/>
              <a:gd name="connsiteY253" fmla="*/ 3032152 h 6184462"/>
              <a:gd name="connsiteX254" fmla="*/ 20654 w 6191980"/>
              <a:gd name="connsiteY254" fmla="*/ 2973950 h 6184462"/>
              <a:gd name="connsiteX255" fmla="*/ 43182 w 6191980"/>
              <a:gd name="connsiteY255" fmla="*/ 2917624 h 6184462"/>
              <a:gd name="connsiteX256" fmla="*/ 71346 w 6191980"/>
              <a:gd name="connsiteY256" fmla="*/ 2859423 h 6184462"/>
              <a:gd name="connsiteX257" fmla="*/ 103264 w 6191980"/>
              <a:gd name="connsiteY257" fmla="*/ 2804974 h 6184462"/>
              <a:gd name="connsiteX258" fmla="*/ 137057 w 6191980"/>
              <a:gd name="connsiteY258" fmla="*/ 2748651 h 6184462"/>
              <a:gd name="connsiteX259" fmla="*/ 168976 w 6191980"/>
              <a:gd name="connsiteY259" fmla="*/ 2692325 h 6184462"/>
              <a:gd name="connsiteX260" fmla="*/ 197138 w 6191980"/>
              <a:gd name="connsiteY260" fmla="*/ 2636001 h 6184462"/>
              <a:gd name="connsiteX261" fmla="*/ 219668 w 6191980"/>
              <a:gd name="connsiteY261" fmla="*/ 2581552 h 6184462"/>
              <a:gd name="connsiteX262" fmla="*/ 234689 w 6191980"/>
              <a:gd name="connsiteY262" fmla="*/ 2523350 h 6184462"/>
              <a:gd name="connsiteX263" fmla="*/ 242199 w 6191980"/>
              <a:gd name="connsiteY263" fmla="*/ 2465149 h 6184462"/>
              <a:gd name="connsiteX264" fmla="*/ 242199 w 6191980"/>
              <a:gd name="connsiteY264" fmla="*/ 2403192 h 6184462"/>
              <a:gd name="connsiteX265" fmla="*/ 238443 w 6191980"/>
              <a:gd name="connsiteY265" fmla="*/ 2339356 h 6184462"/>
              <a:gd name="connsiteX266" fmla="*/ 230932 w 6191980"/>
              <a:gd name="connsiteY266" fmla="*/ 2275522 h 6184462"/>
              <a:gd name="connsiteX267" fmla="*/ 221545 w 6191980"/>
              <a:gd name="connsiteY267" fmla="*/ 2211686 h 6184462"/>
              <a:gd name="connsiteX268" fmla="*/ 214035 w 6191980"/>
              <a:gd name="connsiteY268" fmla="*/ 2147852 h 6184462"/>
              <a:gd name="connsiteX269" fmla="*/ 208402 w 6191980"/>
              <a:gd name="connsiteY269" fmla="*/ 2084018 h 6184462"/>
              <a:gd name="connsiteX270" fmla="*/ 210281 w 6191980"/>
              <a:gd name="connsiteY270" fmla="*/ 2023938 h 6184462"/>
              <a:gd name="connsiteX271" fmla="*/ 217791 w 6191980"/>
              <a:gd name="connsiteY271" fmla="*/ 1965736 h 6184462"/>
              <a:gd name="connsiteX272" fmla="*/ 234689 w 6191980"/>
              <a:gd name="connsiteY272" fmla="*/ 1909410 h 6184462"/>
              <a:gd name="connsiteX273" fmla="*/ 259096 w 6191980"/>
              <a:gd name="connsiteY273" fmla="*/ 1862474 h 6184462"/>
              <a:gd name="connsiteX274" fmla="*/ 291012 w 6191980"/>
              <a:gd name="connsiteY274" fmla="*/ 1817414 h 6184462"/>
              <a:gd name="connsiteX275" fmla="*/ 328562 w 6191980"/>
              <a:gd name="connsiteY275" fmla="*/ 1777986 h 6184462"/>
              <a:gd name="connsiteX276" fmla="*/ 371744 w 6191980"/>
              <a:gd name="connsiteY276" fmla="*/ 1738560 h 6184462"/>
              <a:gd name="connsiteX277" fmla="*/ 416805 w 6191980"/>
              <a:gd name="connsiteY277" fmla="*/ 1702885 h 6184462"/>
              <a:gd name="connsiteX278" fmla="*/ 463742 w 6191980"/>
              <a:gd name="connsiteY278" fmla="*/ 1667213 h 6184462"/>
              <a:gd name="connsiteX279" fmla="*/ 510678 w 6191980"/>
              <a:gd name="connsiteY279" fmla="*/ 1631541 h 6184462"/>
              <a:gd name="connsiteX280" fmla="*/ 557617 w 6191980"/>
              <a:gd name="connsiteY280" fmla="*/ 1595869 h 6184462"/>
              <a:gd name="connsiteX281" fmla="*/ 600799 w 6191980"/>
              <a:gd name="connsiteY281" fmla="*/ 1558320 h 6184462"/>
              <a:gd name="connsiteX282" fmla="*/ 638351 w 6191980"/>
              <a:gd name="connsiteY282" fmla="*/ 1515138 h 6184462"/>
              <a:gd name="connsiteX283" fmla="*/ 672143 w 6191980"/>
              <a:gd name="connsiteY283" fmla="*/ 1473832 h 6184462"/>
              <a:gd name="connsiteX284" fmla="*/ 698428 w 6191980"/>
              <a:gd name="connsiteY284" fmla="*/ 1426896 h 6184462"/>
              <a:gd name="connsiteX285" fmla="*/ 720959 w 6191980"/>
              <a:gd name="connsiteY285" fmla="*/ 1376203 h 6184462"/>
              <a:gd name="connsiteX286" fmla="*/ 739734 w 6191980"/>
              <a:gd name="connsiteY286" fmla="*/ 1321755 h 6184462"/>
              <a:gd name="connsiteX287" fmla="*/ 756631 w 6191980"/>
              <a:gd name="connsiteY287" fmla="*/ 1265429 h 6184462"/>
              <a:gd name="connsiteX288" fmla="*/ 771652 w 6191980"/>
              <a:gd name="connsiteY288" fmla="*/ 1209105 h 6184462"/>
              <a:gd name="connsiteX289" fmla="*/ 786672 w 6191980"/>
              <a:gd name="connsiteY289" fmla="*/ 1150903 h 6184462"/>
              <a:gd name="connsiteX290" fmla="*/ 803570 w 6191980"/>
              <a:gd name="connsiteY290" fmla="*/ 1096456 h 6184462"/>
              <a:gd name="connsiteX291" fmla="*/ 822344 w 6191980"/>
              <a:gd name="connsiteY291" fmla="*/ 1042007 h 6184462"/>
              <a:gd name="connsiteX292" fmla="*/ 844875 w 6191980"/>
              <a:gd name="connsiteY292" fmla="*/ 991317 h 6184462"/>
              <a:gd name="connsiteX293" fmla="*/ 873037 w 6191980"/>
              <a:gd name="connsiteY293" fmla="*/ 946257 h 6184462"/>
              <a:gd name="connsiteX294" fmla="*/ 906830 w 6191980"/>
              <a:gd name="connsiteY294" fmla="*/ 904952 h 6184462"/>
              <a:gd name="connsiteX295" fmla="*/ 948135 w 6191980"/>
              <a:gd name="connsiteY295" fmla="*/ 871157 h 6184462"/>
              <a:gd name="connsiteX296" fmla="*/ 993197 w 6191980"/>
              <a:gd name="connsiteY296" fmla="*/ 842995 h 6184462"/>
              <a:gd name="connsiteX297" fmla="*/ 1043887 w 6191980"/>
              <a:gd name="connsiteY297" fmla="*/ 820464 h 6184462"/>
              <a:gd name="connsiteX298" fmla="*/ 1098336 w 6191980"/>
              <a:gd name="connsiteY298" fmla="*/ 801690 h 6184462"/>
              <a:gd name="connsiteX299" fmla="*/ 1152783 w 6191980"/>
              <a:gd name="connsiteY299" fmla="*/ 784792 h 6184462"/>
              <a:gd name="connsiteX300" fmla="*/ 1210986 w 6191980"/>
              <a:gd name="connsiteY300" fmla="*/ 769772 h 6184462"/>
              <a:gd name="connsiteX301" fmla="*/ 1267309 w 6191980"/>
              <a:gd name="connsiteY301" fmla="*/ 754751 h 6184462"/>
              <a:gd name="connsiteX302" fmla="*/ 1323635 w 6191980"/>
              <a:gd name="connsiteY302" fmla="*/ 737854 h 6184462"/>
              <a:gd name="connsiteX303" fmla="*/ 1378082 w 6191980"/>
              <a:gd name="connsiteY303" fmla="*/ 719079 h 6184462"/>
              <a:gd name="connsiteX304" fmla="*/ 1428774 w 6191980"/>
              <a:gd name="connsiteY304" fmla="*/ 696549 h 6184462"/>
              <a:gd name="connsiteX305" fmla="*/ 1475711 w 6191980"/>
              <a:gd name="connsiteY305" fmla="*/ 670266 h 6184462"/>
              <a:gd name="connsiteX306" fmla="*/ 1517016 w 6191980"/>
              <a:gd name="connsiteY306" fmla="*/ 636471 h 6184462"/>
              <a:gd name="connsiteX307" fmla="*/ 1560199 w 6191980"/>
              <a:gd name="connsiteY307" fmla="*/ 598919 h 6184462"/>
              <a:gd name="connsiteX308" fmla="*/ 1597750 w 6191980"/>
              <a:gd name="connsiteY308" fmla="*/ 555737 h 6184462"/>
              <a:gd name="connsiteX309" fmla="*/ 1633422 w 6191980"/>
              <a:gd name="connsiteY309" fmla="*/ 510678 h 6184462"/>
              <a:gd name="connsiteX310" fmla="*/ 1669094 w 6191980"/>
              <a:gd name="connsiteY310" fmla="*/ 463741 h 6184462"/>
              <a:gd name="connsiteX311" fmla="*/ 1704766 w 6191980"/>
              <a:gd name="connsiteY311" fmla="*/ 416803 h 6184462"/>
              <a:gd name="connsiteX312" fmla="*/ 1740438 w 6191980"/>
              <a:gd name="connsiteY312" fmla="*/ 371743 h 6184462"/>
              <a:gd name="connsiteX313" fmla="*/ 1779867 w 6191980"/>
              <a:gd name="connsiteY313" fmla="*/ 328561 h 6184462"/>
              <a:gd name="connsiteX314" fmla="*/ 1819293 w 6191980"/>
              <a:gd name="connsiteY314" fmla="*/ 291012 h 6184462"/>
              <a:gd name="connsiteX315" fmla="*/ 1864354 w 6191980"/>
              <a:gd name="connsiteY315" fmla="*/ 259094 h 6184462"/>
              <a:gd name="connsiteX316" fmla="*/ 1911291 w 6191980"/>
              <a:gd name="connsiteY316" fmla="*/ 234686 h 6184462"/>
              <a:gd name="connsiteX317" fmla="*/ 1967617 w 6191980"/>
              <a:gd name="connsiteY317" fmla="*/ 217789 h 6184462"/>
              <a:gd name="connsiteX318" fmla="*/ 2025819 w 6191980"/>
              <a:gd name="connsiteY318" fmla="*/ 210279 h 6184462"/>
              <a:gd name="connsiteX319" fmla="*/ 2085897 w 6191980"/>
              <a:gd name="connsiteY319" fmla="*/ 208401 h 6184462"/>
              <a:gd name="connsiteX320" fmla="*/ 2149731 w 6191980"/>
              <a:gd name="connsiteY320" fmla="*/ 214035 h 6184462"/>
              <a:gd name="connsiteX321" fmla="*/ 2213567 w 6191980"/>
              <a:gd name="connsiteY321" fmla="*/ 221545 h 6184462"/>
              <a:gd name="connsiteX322" fmla="*/ 2277403 w 6191980"/>
              <a:gd name="connsiteY322" fmla="*/ 230932 h 6184462"/>
              <a:gd name="connsiteX323" fmla="*/ 2341237 w 6191980"/>
              <a:gd name="connsiteY323" fmla="*/ 238443 h 6184462"/>
              <a:gd name="connsiteX324" fmla="*/ 2405071 w 6191980"/>
              <a:gd name="connsiteY324" fmla="*/ 242197 h 6184462"/>
              <a:gd name="connsiteX325" fmla="*/ 2467030 w 6191980"/>
              <a:gd name="connsiteY325" fmla="*/ 242197 h 6184462"/>
              <a:gd name="connsiteX326" fmla="*/ 2525233 w 6191980"/>
              <a:gd name="connsiteY326" fmla="*/ 234686 h 6184462"/>
              <a:gd name="connsiteX327" fmla="*/ 2583436 w 6191980"/>
              <a:gd name="connsiteY327" fmla="*/ 219666 h 6184462"/>
              <a:gd name="connsiteX328" fmla="*/ 2639760 w 6191980"/>
              <a:gd name="connsiteY328" fmla="*/ 197137 h 6184462"/>
              <a:gd name="connsiteX329" fmla="*/ 2696083 w 6191980"/>
              <a:gd name="connsiteY329" fmla="*/ 167096 h 6184462"/>
              <a:gd name="connsiteX330" fmla="*/ 2752409 w 6191980"/>
              <a:gd name="connsiteY330" fmla="*/ 137057 h 6184462"/>
              <a:gd name="connsiteX331" fmla="*/ 2808733 w 6191980"/>
              <a:gd name="connsiteY331" fmla="*/ 103262 h 6184462"/>
              <a:gd name="connsiteX332" fmla="*/ 2863182 w 6191980"/>
              <a:gd name="connsiteY332" fmla="*/ 71344 h 6184462"/>
              <a:gd name="connsiteX333" fmla="*/ 2921385 w 6191980"/>
              <a:gd name="connsiteY333" fmla="*/ 43182 h 6184462"/>
              <a:gd name="connsiteX334" fmla="*/ 2977708 w 6191980"/>
              <a:gd name="connsiteY334" fmla="*/ 20652 h 6184462"/>
              <a:gd name="connsiteX335" fmla="*/ 3035911 w 6191980"/>
              <a:gd name="connsiteY335" fmla="*/ 5631 h 618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6191980" h="6184462">
                <a:moveTo>
                  <a:pt x="3095991" y="0"/>
                </a:moveTo>
                <a:lnTo>
                  <a:pt x="3156069" y="5631"/>
                </a:lnTo>
                <a:lnTo>
                  <a:pt x="3214272" y="20652"/>
                </a:lnTo>
                <a:lnTo>
                  <a:pt x="3270598" y="43182"/>
                </a:lnTo>
                <a:lnTo>
                  <a:pt x="3328798" y="71344"/>
                </a:lnTo>
                <a:lnTo>
                  <a:pt x="3383247" y="103262"/>
                </a:lnTo>
                <a:lnTo>
                  <a:pt x="3439573" y="137057"/>
                </a:lnTo>
                <a:lnTo>
                  <a:pt x="3495897" y="167096"/>
                </a:lnTo>
                <a:lnTo>
                  <a:pt x="3552221" y="197137"/>
                </a:lnTo>
                <a:lnTo>
                  <a:pt x="3606669" y="219666"/>
                </a:lnTo>
                <a:lnTo>
                  <a:pt x="3666749" y="234686"/>
                </a:lnTo>
                <a:lnTo>
                  <a:pt x="3724950" y="242197"/>
                </a:lnTo>
                <a:lnTo>
                  <a:pt x="3786907" y="242197"/>
                </a:lnTo>
                <a:lnTo>
                  <a:pt x="3850743" y="238443"/>
                </a:lnTo>
                <a:lnTo>
                  <a:pt x="3914577" y="230932"/>
                </a:lnTo>
                <a:lnTo>
                  <a:pt x="3978413" y="221545"/>
                </a:lnTo>
                <a:lnTo>
                  <a:pt x="4042247" y="214035"/>
                </a:lnTo>
                <a:lnTo>
                  <a:pt x="4106083" y="208401"/>
                </a:lnTo>
                <a:lnTo>
                  <a:pt x="4166161" y="210279"/>
                </a:lnTo>
                <a:lnTo>
                  <a:pt x="4224364" y="217789"/>
                </a:lnTo>
                <a:lnTo>
                  <a:pt x="4280690" y="234686"/>
                </a:lnTo>
                <a:lnTo>
                  <a:pt x="4327628" y="259094"/>
                </a:lnTo>
                <a:lnTo>
                  <a:pt x="4372686" y="291012"/>
                </a:lnTo>
                <a:lnTo>
                  <a:pt x="4412114" y="328561"/>
                </a:lnTo>
                <a:lnTo>
                  <a:pt x="4451542" y="371743"/>
                </a:lnTo>
                <a:lnTo>
                  <a:pt x="4487214" y="416803"/>
                </a:lnTo>
                <a:lnTo>
                  <a:pt x="4522886" y="463741"/>
                </a:lnTo>
                <a:lnTo>
                  <a:pt x="4558559" y="510678"/>
                </a:lnTo>
                <a:lnTo>
                  <a:pt x="4594231" y="555737"/>
                </a:lnTo>
                <a:lnTo>
                  <a:pt x="4631782" y="598919"/>
                </a:lnTo>
                <a:lnTo>
                  <a:pt x="4674964" y="636471"/>
                </a:lnTo>
                <a:lnTo>
                  <a:pt x="4716270" y="670266"/>
                </a:lnTo>
                <a:lnTo>
                  <a:pt x="4763206" y="696549"/>
                </a:lnTo>
                <a:lnTo>
                  <a:pt x="4813899" y="719079"/>
                </a:lnTo>
                <a:lnTo>
                  <a:pt x="4868345" y="737854"/>
                </a:lnTo>
                <a:lnTo>
                  <a:pt x="4924669" y="754751"/>
                </a:lnTo>
                <a:lnTo>
                  <a:pt x="4980995" y="769772"/>
                </a:lnTo>
                <a:lnTo>
                  <a:pt x="5039198" y="784792"/>
                </a:lnTo>
                <a:lnTo>
                  <a:pt x="5093644" y="801690"/>
                </a:lnTo>
                <a:lnTo>
                  <a:pt x="5148091" y="820464"/>
                </a:lnTo>
                <a:lnTo>
                  <a:pt x="5198784" y="842995"/>
                </a:lnTo>
                <a:lnTo>
                  <a:pt x="5243845" y="871157"/>
                </a:lnTo>
                <a:lnTo>
                  <a:pt x="5285151" y="904952"/>
                </a:lnTo>
                <a:lnTo>
                  <a:pt x="5318944" y="946257"/>
                </a:lnTo>
                <a:lnTo>
                  <a:pt x="5347108" y="991317"/>
                </a:lnTo>
                <a:lnTo>
                  <a:pt x="5369636" y="1042007"/>
                </a:lnTo>
                <a:lnTo>
                  <a:pt x="5388410" y="1096456"/>
                </a:lnTo>
                <a:lnTo>
                  <a:pt x="5405308" y="1150903"/>
                </a:lnTo>
                <a:lnTo>
                  <a:pt x="5420328" y="1209105"/>
                </a:lnTo>
                <a:lnTo>
                  <a:pt x="5435349" y="1265429"/>
                </a:lnTo>
                <a:lnTo>
                  <a:pt x="5452246" y="1321755"/>
                </a:lnTo>
                <a:lnTo>
                  <a:pt x="5471021" y="1376203"/>
                </a:lnTo>
                <a:lnTo>
                  <a:pt x="5493550" y="1426896"/>
                </a:lnTo>
                <a:lnTo>
                  <a:pt x="5519836" y="1473832"/>
                </a:lnTo>
                <a:lnTo>
                  <a:pt x="5553632" y="1515138"/>
                </a:lnTo>
                <a:lnTo>
                  <a:pt x="5591181" y="1558320"/>
                </a:lnTo>
                <a:lnTo>
                  <a:pt x="5634364" y="1595869"/>
                </a:lnTo>
                <a:lnTo>
                  <a:pt x="5679425" y="1631541"/>
                </a:lnTo>
                <a:lnTo>
                  <a:pt x="5728238" y="1667213"/>
                </a:lnTo>
                <a:lnTo>
                  <a:pt x="5775175" y="1702885"/>
                </a:lnTo>
                <a:lnTo>
                  <a:pt x="5820236" y="1738560"/>
                </a:lnTo>
                <a:lnTo>
                  <a:pt x="5863416" y="1777986"/>
                </a:lnTo>
                <a:lnTo>
                  <a:pt x="5900968" y="1817414"/>
                </a:lnTo>
                <a:lnTo>
                  <a:pt x="5932886" y="1862474"/>
                </a:lnTo>
                <a:lnTo>
                  <a:pt x="5957294" y="1909410"/>
                </a:lnTo>
                <a:lnTo>
                  <a:pt x="5974191" y="1965736"/>
                </a:lnTo>
                <a:lnTo>
                  <a:pt x="5981700" y="2023938"/>
                </a:lnTo>
                <a:lnTo>
                  <a:pt x="5983578" y="2084018"/>
                </a:lnTo>
                <a:lnTo>
                  <a:pt x="5977945" y="2147852"/>
                </a:lnTo>
                <a:lnTo>
                  <a:pt x="5970435" y="2211686"/>
                </a:lnTo>
                <a:lnTo>
                  <a:pt x="5961048" y="2275522"/>
                </a:lnTo>
                <a:lnTo>
                  <a:pt x="5953538" y="2339356"/>
                </a:lnTo>
                <a:lnTo>
                  <a:pt x="5949784" y="2403192"/>
                </a:lnTo>
                <a:lnTo>
                  <a:pt x="5949784" y="2465149"/>
                </a:lnTo>
                <a:lnTo>
                  <a:pt x="5957294" y="2523350"/>
                </a:lnTo>
                <a:lnTo>
                  <a:pt x="5972312" y="2581552"/>
                </a:lnTo>
                <a:lnTo>
                  <a:pt x="5994843" y="2636001"/>
                </a:lnTo>
                <a:lnTo>
                  <a:pt x="6024884" y="2692325"/>
                </a:lnTo>
                <a:lnTo>
                  <a:pt x="6054922" y="2748651"/>
                </a:lnTo>
                <a:lnTo>
                  <a:pt x="6088718" y="2804974"/>
                </a:lnTo>
                <a:lnTo>
                  <a:pt x="6120634" y="2859423"/>
                </a:lnTo>
                <a:lnTo>
                  <a:pt x="6148798" y="2917624"/>
                </a:lnTo>
                <a:lnTo>
                  <a:pt x="6171326" y="2973950"/>
                </a:lnTo>
                <a:lnTo>
                  <a:pt x="6186347" y="3032152"/>
                </a:lnTo>
                <a:lnTo>
                  <a:pt x="6191980" y="3092230"/>
                </a:lnTo>
                <a:lnTo>
                  <a:pt x="6186347" y="3152310"/>
                </a:lnTo>
                <a:lnTo>
                  <a:pt x="6171326" y="3210513"/>
                </a:lnTo>
                <a:lnTo>
                  <a:pt x="6148798" y="3266839"/>
                </a:lnTo>
                <a:lnTo>
                  <a:pt x="6120634" y="3325039"/>
                </a:lnTo>
                <a:lnTo>
                  <a:pt x="6088718" y="3379488"/>
                </a:lnTo>
                <a:lnTo>
                  <a:pt x="6054922" y="3435814"/>
                </a:lnTo>
                <a:lnTo>
                  <a:pt x="6024884" y="3492137"/>
                </a:lnTo>
                <a:lnTo>
                  <a:pt x="5994843" y="3548461"/>
                </a:lnTo>
                <a:lnTo>
                  <a:pt x="5972312" y="3602910"/>
                </a:lnTo>
                <a:lnTo>
                  <a:pt x="5957294" y="3661113"/>
                </a:lnTo>
                <a:lnTo>
                  <a:pt x="5949784" y="3719313"/>
                </a:lnTo>
                <a:lnTo>
                  <a:pt x="5949784" y="3781272"/>
                </a:lnTo>
                <a:lnTo>
                  <a:pt x="5953538" y="3845106"/>
                </a:lnTo>
                <a:lnTo>
                  <a:pt x="5961048" y="3908940"/>
                </a:lnTo>
                <a:lnTo>
                  <a:pt x="5970435" y="3972776"/>
                </a:lnTo>
                <a:lnTo>
                  <a:pt x="5977945" y="4036610"/>
                </a:lnTo>
                <a:lnTo>
                  <a:pt x="5983578" y="4100444"/>
                </a:lnTo>
                <a:lnTo>
                  <a:pt x="5981700" y="4160526"/>
                </a:lnTo>
                <a:lnTo>
                  <a:pt x="5974191" y="4218729"/>
                </a:lnTo>
                <a:lnTo>
                  <a:pt x="5957294" y="4275053"/>
                </a:lnTo>
                <a:lnTo>
                  <a:pt x="5932886" y="4321989"/>
                </a:lnTo>
                <a:lnTo>
                  <a:pt x="5900968" y="4367050"/>
                </a:lnTo>
                <a:lnTo>
                  <a:pt x="5863416" y="4406477"/>
                </a:lnTo>
                <a:lnTo>
                  <a:pt x="5820236" y="4445903"/>
                </a:lnTo>
                <a:lnTo>
                  <a:pt x="5775175" y="4481577"/>
                </a:lnTo>
                <a:lnTo>
                  <a:pt x="5728238" y="4517249"/>
                </a:lnTo>
                <a:lnTo>
                  <a:pt x="5679425" y="4552921"/>
                </a:lnTo>
                <a:lnTo>
                  <a:pt x="5634364" y="4588593"/>
                </a:lnTo>
                <a:lnTo>
                  <a:pt x="5591181" y="4626142"/>
                </a:lnTo>
                <a:lnTo>
                  <a:pt x="5553632" y="4669325"/>
                </a:lnTo>
                <a:lnTo>
                  <a:pt x="5519836" y="4710630"/>
                </a:lnTo>
                <a:lnTo>
                  <a:pt x="5493550" y="4757566"/>
                </a:lnTo>
                <a:lnTo>
                  <a:pt x="5471021" y="4808259"/>
                </a:lnTo>
                <a:lnTo>
                  <a:pt x="5452246" y="4862708"/>
                </a:lnTo>
                <a:lnTo>
                  <a:pt x="5435349" y="4919033"/>
                </a:lnTo>
                <a:lnTo>
                  <a:pt x="5420328" y="4975357"/>
                </a:lnTo>
                <a:lnTo>
                  <a:pt x="5405308" y="5033560"/>
                </a:lnTo>
                <a:lnTo>
                  <a:pt x="5388410" y="5088007"/>
                </a:lnTo>
                <a:lnTo>
                  <a:pt x="5369636" y="5142453"/>
                </a:lnTo>
                <a:lnTo>
                  <a:pt x="5347108" y="5193146"/>
                </a:lnTo>
                <a:lnTo>
                  <a:pt x="5318944" y="5238207"/>
                </a:lnTo>
                <a:lnTo>
                  <a:pt x="5285151" y="5279510"/>
                </a:lnTo>
                <a:lnTo>
                  <a:pt x="5243845" y="5313305"/>
                </a:lnTo>
                <a:lnTo>
                  <a:pt x="5198784" y="5341467"/>
                </a:lnTo>
                <a:lnTo>
                  <a:pt x="5148091" y="5363998"/>
                </a:lnTo>
                <a:lnTo>
                  <a:pt x="5093644" y="5382773"/>
                </a:lnTo>
                <a:lnTo>
                  <a:pt x="5039198" y="5399670"/>
                </a:lnTo>
                <a:lnTo>
                  <a:pt x="4980995" y="5414691"/>
                </a:lnTo>
                <a:lnTo>
                  <a:pt x="4924669" y="5429711"/>
                </a:lnTo>
                <a:lnTo>
                  <a:pt x="4868345" y="5446609"/>
                </a:lnTo>
                <a:lnTo>
                  <a:pt x="4813899" y="5465383"/>
                </a:lnTo>
                <a:lnTo>
                  <a:pt x="4763206" y="5487914"/>
                </a:lnTo>
                <a:lnTo>
                  <a:pt x="4716270" y="5514197"/>
                </a:lnTo>
                <a:lnTo>
                  <a:pt x="4674964" y="5547992"/>
                </a:lnTo>
                <a:lnTo>
                  <a:pt x="4631782" y="5585543"/>
                </a:lnTo>
                <a:lnTo>
                  <a:pt x="4594231" y="5628725"/>
                </a:lnTo>
                <a:lnTo>
                  <a:pt x="4558559" y="5673785"/>
                </a:lnTo>
                <a:lnTo>
                  <a:pt x="4522886" y="5720721"/>
                </a:lnTo>
                <a:lnTo>
                  <a:pt x="4487214" y="5767659"/>
                </a:lnTo>
                <a:lnTo>
                  <a:pt x="4451542" y="5812719"/>
                </a:lnTo>
                <a:lnTo>
                  <a:pt x="4412114" y="5855901"/>
                </a:lnTo>
                <a:lnTo>
                  <a:pt x="4372686" y="5893450"/>
                </a:lnTo>
                <a:lnTo>
                  <a:pt x="4327628" y="5925368"/>
                </a:lnTo>
                <a:lnTo>
                  <a:pt x="4280690" y="5949776"/>
                </a:lnTo>
                <a:lnTo>
                  <a:pt x="4224364" y="5966674"/>
                </a:lnTo>
                <a:lnTo>
                  <a:pt x="4166161" y="5974184"/>
                </a:lnTo>
                <a:lnTo>
                  <a:pt x="4106083" y="5976061"/>
                </a:lnTo>
                <a:lnTo>
                  <a:pt x="4042247" y="5970428"/>
                </a:lnTo>
                <a:lnTo>
                  <a:pt x="3978413" y="5962919"/>
                </a:lnTo>
                <a:lnTo>
                  <a:pt x="3914577" y="5953530"/>
                </a:lnTo>
                <a:lnTo>
                  <a:pt x="3850743" y="5946022"/>
                </a:lnTo>
                <a:lnTo>
                  <a:pt x="3786907" y="5942266"/>
                </a:lnTo>
                <a:lnTo>
                  <a:pt x="3724950" y="5942266"/>
                </a:lnTo>
                <a:lnTo>
                  <a:pt x="3666749" y="5949776"/>
                </a:lnTo>
                <a:lnTo>
                  <a:pt x="3606669" y="5964797"/>
                </a:lnTo>
                <a:lnTo>
                  <a:pt x="3552221" y="5987325"/>
                </a:lnTo>
                <a:lnTo>
                  <a:pt x="3495897" y="6017366"/>
                </a:lnTo>
                <a:lnTo>
                  <a:pt x="3439573" y="6047407"/>
                </a:lnTo>
                <a:lnTo>
                  <a:pt x="3383247" y="6081200"/>
                </a:lnTo>
                <a:lnTo>
                  <a:pt x="3328798" y="6113118"/>
                </a:lnTo>
                <a:lnTo>
                  <a:pt x="3270598" y="6141280"/>
                </a:lnTo>
                <a:lnTo>
                  <a:pt x="3214272" y="6163811"/>
                </a:lnTo>
                <a:lnTo>
                  <a:pt x="3156069" y="6178831"/>
                </a:lnTo>
                <a:lnTo>
                  <a:pt x="3095991" y="6184462"/>
                </a:lnTo>
                <a:lnTo>
                  <a:pt x="3035911" y="6178831"/>
                </a:lnTo>
                <a:lnTo>
                  <a:pt x="2977708" y="6163811"/>
                </a:lnTo>
                <a:lnTo>
                  <a:pt x="2921385" y="6141280"/>
                </a:lnTo>
                <a:lnTo>
                  <a:pt x="2863182" y="6113118"/>
                </a:lnTo>
                <a:lnTo>
                  <a:pt x="2808733" y="6081200"/>
                </a:lnTo>
                <a:lnTo>
                  <a:pt x="2752409" y="6047407"/>
                </a:lnTo>
                <a:lnTo>
                  <a:pt x="2696083" y="6017366"/>
                </a:lnTo>
                <a:lnTo>
                  <a:pt x="2639760" y="5987325"/>
                </a:lnTo>
                <a:lnTo>
                  <a:pt x="2583436" y="5964797"/>
                </a:lnTo>
                <a:lnTo>
                  <a:pt x="2525233" y="5949776"/>
                </a:lnTo>
                <a:lnTo>
                  <a:pt x="2467030" y="5942266"/>
                </a:lnTo>
                <a:lnTo>
                  <a:pt x="2405071" y="5942266"/>
                </a:lnTo>
                <a:lnTo>
                  <a:pt x="2341237" y="5946022"/>
                </a:lnTo>
                <a:lnTo>
                  <a:pt x="2277403" y="5953530"/>
                </a:lnTo>
                <a:lnTo>
                  <a:pt x="2213567" y="5962919"/>
                </a:lnTo>
                <a:lnTo>
                  <a:pt x="2149731" y="5970428"/>
                </a:lnTo>
                <a:lnTo>
                  <a:pt x="2085897" y="5976061"/>
                </a:lnTo>
                <a:lnTo>
                  <a:pt x="2025819" y="5974184"/>
                </a:lnTo>
                <a:lnTo>
                  <a:pt x="1967617" y="5966674"/>
                </a:lnTo>
                <a:lnTo>
                  <a:pt x="1911291" y="5949776"/>
                </a:lnTo>
                <a:lnTo>
                  <a:pt x="1864354" y="5925368"/>
                </a:lnTo>
                <a:lnTo>
                  <a:pt x="1819293" y="5893450"/>
                </a:lnTo>
                <a:lnTo>
                  <a:pt x="1779867" y="5855901"/>
                </a:lnTo>
                <a:lnTo>
                  <a:pt x="1740438" y="5812719"/>
                </a:lnTo>
                <a:lnTo>
                  <a:pt x="1704766" y="5767659"/>
                </a:lnTo>
                <a:lnTo>
                  <a:pt x="1669094" y="5720721"/>
                </a:lnTo>
                <a:lnTo>
                  <a:pt x="1633422" y="5673785"/>
                </a:lnTo>
                <a:lnTo>
                  <a:pt x="1597750" y="5628725"/>
                </a:lnTo>
                <a:lnTo>
                  <a:pt x="1560199" y="5585543"/>
                </a:lnTo>
                <a:lnTo>
                  <a:pt x="1517016" y="5547992"/>
                </a:lnTo>
                <a:lnTo>
                  <a:pt x="1475711" y="5514197"/>
                </a:lnTo>
                <a:lnTo>
                  <a:pt x="1428774" y="5487914"/>
                </a:lnTo>
                <a:lnTo>
                  <a:pt x="1378082" y="5465383"/>
                </a:lnTo>
                <a:lnTo>
                  <a:pt x="1323635" y="5446609"/>
                </a:lnTo>
                <a:lnTo>
                  <a:pt x="1267309" y="5429711"/>
                </a:lnTo>
                <a:lnTo>
                  <a:pt x="1210986" y="5414691"/>
                </a:lnTo>
                <a:lnTo>
                  <a:pt x="1152783" y="5399670"/>
                </a:lnTo>
                <a:lnTo>
                  <a:pt x="1098336" y="5382773"/>
                </a:lnTo>
                <a:lnTo>
                  <a:pt x="1043887" y="5363998"/>
                </a:lnTo>
                <a:lnTo>
                  <a:pt x="993197" y="5341467"/>
                </a:lnTo>
                <a:lnTo>
                  <a:pt x="948135" y="5313305"/>
                </a:lnTo>
                <a:lnTo>
                  <a:pt x="906830" y="5279510"/>
                </a:lnTo>
                <a:lnTo>
                  <a:pt x="873037" y="5238207"/>
                </a:lnTo>
                <a:lnTo>
                  <a:pt x="844875" y="5193146"/>
                </a:lnTo>
                <a:lnTo>
                  <a:pt x="822344" y="5142453"/>
                </a:lnTo>
                <a:lnTo>
                  <a:pt x="803570" y="5088007"/>
                </a:lnTo>
                <a:lnTo>
                  <a:pt x="786672" y="5033560"/>
                </a:lnTo>
                <a:lnTo>
                  <a:pt x="771652" y="4975357"/>
                </a:lnTo>
                <a:lnTo>
                  <a:pt x="756631" y="4919033"/>
                </a:lnTo>
                <a:lnTo>
                  <a:pt x="739734" y="4862708"/>
                </a:lnTo>
                <a:lnTo>
                  <a:pt x="720959" y="4808259"/>
                </a:lnTo>
                <a:lnTo>
                  <a:pt x="698428" y="4757566"/>
                </a:lnTo>
                <a:lnTo>
                  <a:pt x="672143" y="4710630"/>
                </a:lnTo>
                <a:lnTo>
                  <a:pt x="638351" y="4669325"/>
                </a:lnTo>
                <a:lnTo>
                  <a:pt x="600799" y="4626142"/>
                </a:lnTo>
                <a:lnTo>
                  <a:pt x="557617" y="4588593"/>
                </a:lnTo>
                <a:lnTo>
                  <a:pt x="510678" y="4552921"/>
                </a:lnTo>
                <a:lnTo>
                  <a:pt x="463742" y="4517249"/>
                </a:lnTo>
                <a:lnTo>
                  <a:pt x="416805" y="4481577"/>
                </a:lnTo>
                <a:lnTo>
                  <a:pt x="371744" y="4445903"/>
                </a:lnTo>
                <a:lnTo>
                  <a:pt x="328562" y="4406477"/>
                </a:lnTo>
                <a:lnTo>
                  <a:pt x="291012" y="4367050"/>
                </a:lnTo>
                <a:lnTo>
                  <a:pt x="259096" y="4321989"/>
                </a:lnTo>
                <a:lnTo>
                  <a:pt x="234689" y="4275053"/>
                </a:lnTo>
                <a:lnTo>
                  <a:pt x="217791" y="4218729"/>
                </a:lnTo>
                <a:lnTo>
                  <a:pt x="210281" y="4160526"/>
                </a:lnTo>
                <a:lnTo>
                  <a:pt x="208402" y="4100444"/>
                </a:lnTo>
                <a:lnTo>
                  <a:pt x="214035" y="4036610"/>
                </a:lnTo>
                <a:lnTo>
                  <a:pt x="221545" y="3972776"/>
                </a:lnTo>
                <a:lnTo>
                  <a:pt x="230932" y="3908940"/>
                </a:lnTo>
                <a:lnTo>
                  <a:pt x="238443" y="3845106"/>
                </a:lnTo>
                <a:lnTo>
                  <a:pt x="242199" y="3781272"/>
                </a:lnTo>
                <a:lnTo>
                  <a:pt x="242199" y="3719313"/>
                </a:lnTo>
                <a:lnTo>
                  <a:pt x="234689" y="3661113"/>
                </a:lnTo>
                <a:lnTo>
                  <a:pt x="219668" y="3602910"/>
                </a:lnTo>
                <a:lnTo>
                  <a:pt x="197138" y="3548461"/>
                </a:lnTo>
                <a:lnTo>
                  <a:pt x="168976" y="3492137"/>
                </a:lnTo>
                <a:lnTo>
                  <a:pt x="137057" y="3435814"/>
                </a:lnTo>
                <a:lnTo>
                  <a:pt x="103264" y="3379488"/>
                </a:lnTo>
                <a:lnTo>
                  <a:pt x="71346" y="3325039"/>
                </a:lnTo>
                <a:lnTo>
                  <a:pt x="43182" y="3266839"/>
                </a:lnTo>
                <a:lnTo>
                  <a:pt x="20654" y="3210513"/>
                </a:lnTo>
                <a:lnTo>
                  <a:pt x="5634" y="3152310"/>
                </a:lnTo>
                <a:lnTo>
                  <a:pt x="0" y="3092230"/>
                </a:lnTo>
                <a:lnTo>
                  <a:pt x="5634" y="3032152"/>
                </a:lnTo>
                <a:lnTo>
                  <a:pt x="20654" y="2973950"/>
                </a:lnTo>
                <a:lnTo>
                  <a:pt x="43182" y="2917624"/>
                </a:lnTo>
                <a:lnTo>
                  <a:pt x="71346" y="2859423"/>
                </a:lnTo>
                <a:lnTo>
                  <a:pt x="103264" y="2804974"/>
                </a:lnTo>
                <a:lnTo>
                  <a:pt x="137057" y="2748651"/>
                </a:lnTo>
                <a:lnTo>
                  <a:pt x="168976" y="2692325"/>
                </a:lnTo>
                <a:lnTo>
                  <a:pt x="197138" y="2636001"/>
                </a:lnTo>
                <a:lnTo>
                  <a:pt x="219668" y="2581552"/>
                </a:lnTo>
                <a:lnTo>
                  <a:pt x="234689" y="2523350"/>
                </a:lnTo>
                <a:lnTo>
                  <a:pt x="242199" y="2465149"/>
                </a:lnTo>
                <a:lnTo>
                  <a:pt x="242199" y="2403192"/>
                </a:lnTo>
                <a:lnTo>
                  <a:pt x="238443" y="2339356"/>
                </a:lnTo>
                <a:lnTo>
                  <a:pt x="230932" y="2275522"/>
                </a:lnTo>
                <a:lnTo>
                  <a:pt x="221545" y="2211686"/>
                </a:lnTo>
                <a:lnTo>
                  <a:pt x="214035" y="2147852"/>
                </a:lnTo>
                <a:lnTo>
                  <a:pt x="208402" y="2084018"/>
                </a:lnTo>
                <a:lnTo>
                  <a:pt x="210281" y="2023938"/>
                </a:lnTo>
                <a:lnTo>
                  <a:pt x="217791" y="1965736"/>
                </a:lnTo>
                <a:lnTo>
                  <a:pt x="234689" y="1909410"/>
                </a:lnTo>
                <a:lnTo>
                  <a:pt x="259096" y="1862474"/>
                </a:lnTo>
                <a:lnTo>
                  <a:pt x="291012" y="1817414"/>
                </a:lnTo>
                <a:lnTo>
                  <a:pt x="328562" y="1777986"/>
                </a:lnTo>
                <a:lnTo>
                  <a:pt x="371744" y="1738560"/>
                </a:lnTo>
                <a:lnTo>
                  <a:pt x="416805" y="1702885"/>
                </a:lnTo>
                <a:lnTo>
                  <a:pt x="463742" y="1667213"/>
                </a:lnTo>
                <a:lnTo>
                  <a:pt x="510678" y="1631541"/>
                </a:lnTo>
                <a:lnTo>
                  <a:pt x="557617" y="1595869"/>
                </a:lnTo>
                <a:lnTo>
                  <a:pt x="600799" y="1558320"/>
                </a:lnTo>
                <a:lnTo>
                  <a:pt x="638351" y="1515138"/>
                </a:lnTo>
                <a:lnTo>
                  <a:pt x="672143" y="1473832"/>
                </a:lnTo>
                <a:lnTo>
                  <a:pt x="698428" y="1426896"/>
                </a:lnTo>
                <a:lnTo>
                  <a:pt x="720959" y="1376203"/>
                </a:lnTo>
                <a:lnTo>
                  <a:pt x="739734" y="1321755"/>
                </a:lnTo>
                <a:lnTo>
                  <a:pt x="756631" y="1265429"/>
                </a:lnTo>
                <a:lnTo>
                  <a:pt x="771652" y="1209105"/>
                </a:lnTo>
                <a:lnTo>
                  <a:pt x="786672" y="1150903"/>
                </a:lnTo>
                <a:lnTo>
                  <a:pt x="803570" y="1096456"/>
                </a:lnTo>
                <a:lnTo>
                  <a:pt x="822344" y="1042007"/>
                </a:lnTo>
                <a:lnTo>
                  <a:pt x="844875" y="991317"/>
                </a:lnTo>
                <a:lnTo>
                  <a:pt x="873037" y="946257"/>
                </a:lnTo>
                <a:lnTo>
                  <a:pt x="906830" y="904952"/>
                </a:lnTo>
                <a:lnTo>
                  <a:pt x="948135" y="871157"/>
                </a:lnTo>
                <a:lnTo>
                  <a:pt x="993197" y="842995"/>
                </a:lnTo>
                <a:lnTo>
                  <a:pt x="1043887" y="820464"/>
                </a:lnTo>
                <a:lnTo>
                  <a:pt x="1098336" y="801690"/>
                </a:lnTo>
                <a:lnTo>
                  <a:pt x="1152783" y="784792"/>
                </a:lnTo>
                <a:lnTo>
                  <a:pt x="1210986" y="769772"/>
                </a:lnTo>
                <a:lnTo>
                  <a:pt x="1267309" y="754751"/>
                </a:lnTo>
                <a:lnTo>
                  <a:pt x="1323635" y="737854"/>
                </a:lnTo>
                <a:lnTo>
                  <a:pt x="1378082" y="719079"/>
                </a:lnTo>
                <a:lnTo>
                  <a:pt x="1428774" y="696549"/>
                </a:lnTo>
                <a:lnTo>
                  <a:pt x="1475711" y="670266"/>
                </a:lnTo>
                <a:lnTo>
                  <a:pt x="1517016" y="636471"/>
                </a:lnTo>
                <a:lnTo>
                  <a:pt x="1560199" y="598919"/>
                </a:lnTo>
                <a:lnTo>
                  <a:pt x="1597750" y="555737"/>
                </a:lnTo>
                <a:lnTo>
                  <a:pt x="1633422" y="510678"/>
                </a:lnTo>
                <a:lnTo>
                  <a:pt x="1669094" y="463741"/>
                </a:lnTo>
                <a:lnTo>
                  <a:pt x="1704766" y="416803"/>
                </a:lnTo>
                <a:lnTo>
                  <a:pt x="1740438" y="371743"/>
                </a:lnTo>
                <a:lnTo>
                  <a:pt x="1779867" y="328561"/>
                </a:lnTo>
                <a:lnTo>
                  <a:pt x="1819293" y="291012"/>
                </a:lnTo>
                <a:lnTo>
                  <a:pt x="1864354" y="259094"/>
                </a:lnTo>
                <a:lnTo>
                  <a:pt x="1911291" y="234686"/>
                </a:lnTo>
                <a:lnTo>
                  <a:pt x="1967617" y="217789"/>
                </a:lnTo>
                <a:lnTo>
                  <a:pt x="2025819" y="210279"/>
                </a:lnTo>
                <a:lnTo>
                  <a:pt x="2085897" y="208401"/>
                </a:lnTo>
                <a:lnTo>
                  <a:pt x="2149731" y="214035"/>
                </a:lnTo>
                <a:lnTo>
                  <a:pt x="2213567" y="221545"/>
                </a:lnTo>
                <a:lnTo>
                  <a:pt x="2277403" y="230932"/>
                </a:lnTo>
                <a:lnTo>
                  <a:pt x="2341237" y="238443"/>
                </a:lnTo>
                <a:lnTo>
                  <a:pt x="2405071" y="242197"/>
                </a:lnTo>
                <a:lnTo>
                  <a:pt x="2467030" y="242197"/>
                </a:lnTo>
                <a:lnTo>
                  <a:pt x="2525233" y="234686"/>
                </a:lnTo>
                <a:lnTo>
                  <a:pt x="2583436" y="219666"/>
                </a:lnTo>
                <a:lnTo>
                  <a:pt x="2639760" y="197137"/>
                </a:lnTo>
                <a:lnTo>
                  <a:pt x="2696083" y="167096"/>
                </a:lnTo>
                <a:lnTo>
                  <a:pt x="2752409" y="137057"/>
                </a:lnTo>
                <a:lnTo>
                  <a:pt x="2808733" y="103262"/>
                </a:lnTo>
                <a:lnTo>
                  <a:pt x="2863182" y="71344"/>
                </a:lnTo>
                <a:lnTo>
                  <a:pt x="2921385" y="43182"/>
                </a:lnTo>
                <a:lnTo>
                  <a:pt x="2977708" y="20652"/>
                </a:lnTo>
                <a:lnTo>
                  <a:pt x="3035911" y="5631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69F4B31D-402C-4194-AFB6-CD48DE8E5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0096" y="734672"/>
            <a:ext cx="3172463" cy="3168646"/>
          </a:xfrm>
          <a:custGeom>
            <a:avLst/>
            <a:gdLst>
              <a:gd name="connsiteX0" fmla="*/ 1586232 w 3172463"/>
              <a:gd name="connsiteY0" fmla="*/ 0 h 3168646"/>
              <a:gd name="connsiteX1" fmla="*/ 1617013 w 3172463"/>
              <a:gd name="connsiteY1" fmla="*/ 2885 h 3168646"/>
              <a:gd name="connsiteX2" fmla="*/ 1646833 w 3172463"/>
              <a:gd name="connsiteY2" fmla="*/ 10581 h 3168646"/>
              <a:gd name="connsiteX3" fmla="*/ 1675692 w 3172463"/>
              <a:gd name="connsiteY3" fmla="*/ 22125 h 3168646"/>
              <a:gd name="connsiteX4" fmla="*/ 1705511 w 3172463"/>
              <a:gd name="connsiteY4" fmla="*/ 36554 h 3168646"/>
              <a:gd name="connsiteX5" fmla="*/ 1733408 w 3172463"/>
              <a:gd name="connsiteY5" fmla="*/ 52907 h 3168646"/>
              <a:gd name="connsiteX6" fmla="*/ 1762267 w 3172463"/>
              <a:gd name="connsiteY6" fmla="*/ 70222 h 3168646"/>
              <a:gd name="connsiteX7" fmla="*/ 1791124 w 3172463"/>
              <a:gd name="connsiteY7" fmla="*/ 85613 h 3168646"/>
              <a:gd name="connsiteX8" fmla="*/ 1819981 w 3172463"/>
              <a:gd name="connsiteY8" fmla="*/ 101004 h 3168646"/>
              <a:gd name="connsiteX9" fmla="*/ 1847878 w 3172463"/>
              <a:gd name="connsiteY9" fmla="*/ 112547 h 3168646"/>
              <a:gd name="connsiteX10" fmla="*/ 1878660 w 3172463"/>
              <a:gd name="connsiteY10" fmla="*/ 120243 h 3168646"/>
              <a:gd name="connsiteX11" fmla="*/ 1908479 w 3172463"/>
              <a:gd name="connsiteY11" fmla="*/ 124091 h 3168646"/>
              <a:gd name="connsiteX12" fmla="*/ 1940223 w 3172463"/>
              <a:gd name="connsiteY12" fmla="*/ 124091 h 3168646"/>
              <a:gd name="connsiteX13" fmla="*/ 1972930 w 3172463"/>
              <a:gd name="connsiteY13" fmla="*/ 122167 h 3168646"/>
              <a:gd name="connsiteX14" fmla="*/ 2005635 w 3172463"/>
              <a:gd name="connsiteY14" fmla="*/ 118320 h 3168646"/>
              <a:gd name="connsiteX15" fmla="*/ 2038341 w 3172463"/>
              <a:gd name="connsiteY15" fmla="*/ 113510 h 3168646"/>
              <a:gd name="connsiteX16" fmla="*/ 2071047 w 3172463"/>
              <a:gd name="connsiteY16" fmla="*/ 109662 h 3168646"/>
              <a:gd name="connsiteX17" fmla="*/ 2103753 w 3172463"/>
              <a:gd name="connsiteY17" fmla="*/ 106776 h 3168646"/>
              <a:gd name="connsiteX18" fmla="*/ 2134534 w 3172463"/>
              <a:gd name="connsiteY18" fmla="*/ 107738 h 3168646"/>
              <a:gd name="connsiteX19" fmla="*/ 2164354 w 3172463"/>
              <a:gd name="connsiteY19" fmla="*/ 111585 h 3168646"/>
              <a:gd name="connsiteX20" fmla="*/ 2193213 w 3172463"/>
              <a:gd name="connsiteY20" fmla="*/ 120243 h 3168646"/>
              <a:gd name="connsiteX21" fmla="*/ 2217262 w 3172463"/>
              <a:gd name="connsiteY21" fmla="*/ 132748 h 3168646"/>
              <a:gd name="connsiteX22" fmla="*/ 2240347 w 3172463"/>
              <a:gd name="connsiteY22" fmla="*/ 149102 h 3168646"/>
              <a:gd name="connsiteX23" fmla="*/ 2260548 w 3172463"/>
              <a:gd name="connsiteY23" fmla="*/ 168340 h 3168646"/>
              <a:gd name="connsiteX24" fmla="*/ 2280749 w 3172463"/>
              <a:gd name="connsiteY24" fmla="*/ 190465 h 3168646"/>
              <a:gd name="connsiteX25" fmla="*/ 2299026 w 3172463"/>
              <a:gd name="connsiteY25" fmla="*/ 213551 h 3168646"/>
              <a:gd name="connsiteX26" fmla="*/ 2317302 w 3172463"/>
              <a:gd name="connsiteY26" fmla="*/ 237601 h 3168646"/>
              <a:gd name="connsiteX27" fmla="*/ 2335579 w 3172463"/>
              <a:gd name="connsiteY27" fmla="*/ 261649 h 3168646"/>
              <a:gd name="connsiteX28" fmla="*/ 2353856 w 3172463"/>
              <a:gd name="connsiteY28" fmla="*/ 284735 h 3168646"/>
              <a:gd name="connsiteX29" fmla="*/ 2373095 w 3172463"/>
              <a:gd name="connsiteY29" fmla="*/ 306860 h 3168646"/>
              <a:gd name="connsiteX30" fmla="*/ 2395219 w 3172463"/>
              <a:gd name="connsiteY30" fmla="*/ 326100 h 3168646"/>
              <a:gd name="connsiteX31" fmla="*/ 2416382 w 3172463"/>
              <a:gd name="connsiteY31" fmla="*/ 343415 h 3168646"/>
              <a:gd name="connsiteX32" fmla="*/ 2440430 w 3172463"/>
              <a:gd name="connsiteY32" fmla="*/ 356881 h 3168646"/>
              <a:gd name="connsiteX33" fmla="*/ 2466403 w 3172463"/>
              <a:gd name="connsiteY33" fmla="*/ 368425 h 3168646"/>
              <a:gd name="connsiteX34" fmla="*/ 2494298 w 3172463"/>
              <a:gd name="connsiteY34" fmla="*/ 378044 h 3168646"/>
              <a:gd name="connsiteX35" fmla="*/ 2523156 w 3172463"/>
              <a:gd name="connsiteY35" fmla="*/ 386701 h 3168646"/>
              <a:gd name="connsiteX36" fmla="*/ 2552014 w 3172463"/>
              <a:gd name="connsiteY36" fmla="*/ 394397 h 3168646"/>
              <a:gd name="connsiteX37" fmla="*/ 2581835 w 3172463"/>
              <a:gd name="connsiteY37" fmla="*/ 402093 h 3168646"/>
              <a:gd name="connsiteX38" fmla="*/ 2609730 w 3172463"/>
              <a:gd name="connsiteY38" fmla="*/ 410751 h 3168646"/>
              <a:gd name="connsiteX39" fmla="*/ 2637626 w 3172463"/>
              <a:gd name="connsiteY39" fmla="*/ 420370 h 3168646"/>
              <a:gd name="connsiteX40" fmla="*/ 2663599 w 3172463"/>
              <a:gd name="connsiteY40" fmla="*/ 431914 h 3168646"/>
              <a:gd name="connsiteX41" fmla="*/ 2686686 w 3172463"/>
              <a:gd name="connsiteY41" fmla="*/ 446343 h 3168646"/>
              <a:gd name="connsiteX42" fmla="*/ 2707849 w 3172463"/>
              <a:gd name="connsiteY42" fmla="*/ 463658 h 3168646"/>
              <a:gd name="connsiteX43" fmla="*/ 2725162 w 3172463"/>
              <a:gd name="connsiteY43" fmla="*/ 484821 h 3168646"/>
              <a:gd name="connsiteX44" fmla="*/ 2739592 w 3172463"/>
              <a:gd name="connsiteY44" fmla="*/ 507907 h 3168646"/>
              <a:gd name="connsiteX45" fmla="*/ 2751135 w 3172463"/>
              <a:gd name="connsiteY45" fmla="*/ 533879 h 3168646"/>
              <a:gd name="connsiteX46" fmla="*/ 2760754 w 3172463"/>
              <a:gd name="connsiteY46" fmla="*/ 561776 h 3168646"/>
              <a:gd name="connsiteX47" fmla="*/ 2769411 w 3172463"/>
              <a:gd name="connsiteY47" fmla="*/ 589672 h 3168646"/>
              <a:gd name="connsiteX48" fmla="*/ 2777107 w 3172463"/>
              <a:gd name="connsiteY48" fmla="*/ 619492 h 3168646"/>
              <a:gd name="connsiteX49" fmla="*/ 2784803 w 3172463"/>
              <a:gd name="connsiteY49" fmla="*/ 648350 h 3168646"/>
              <a:gd name="connsiteX50" fmla="*/ 2793460 w 3172463"/>
              <a:gd name="connsiteY50" fmla="*/ 677209 h 3168646"/>
              <a:gd name="connsiteX51" fmla="*/ 2803080 w 3172463"/>
              <a:gd name="connsiteY51" fmla="*/ 705106 h 3168646"/>
              <a:gd name="connsiteX52" fmla="*/ 2814622 w 3172463"/>
              <a:gd name="connsiteY52" fmla="*/ 731079 h 3168646"/>
              <a:gd name="connsiteX53" fmla="*/ 2828090 w 3172463"/>
              <a:gd name="connsiteY53" fmla="*/ 755127 h 3168646"/>
              <a:gd name="connsiteX54" fmla="*/ 2845405 w 3172463"/>
              <a:gd name="connsiteY54" fmla="*/ 776290 h 3168646"/>
              <a:gd name="connsiteX55" fmla="*/ 2864644 w 3172463"/>
              <a:gd name="connsiteY55" fmla="*/ 798415 h 3168646"/>
              <a:gd name="connsiteX56" fmla="*/ 2886768 w 3172463"/>
              <a:gd name="connsiteY56" fmla="*/ 817653 h 3168646"/>
              <a:gd name="connsiteX57" fmla="*/ 2909855 w 3172463"/>
              <a:gd name="connsiteY57" fmla="*/ 835930 h 3168646"/>
              <a:gd name="connsiteX58" fmla="*/ 2934865 w 3172463"/>
              <a:gd name="connsiteY58" fmla="*/ 854207 h 3168646"/>
              <a:gd name="connsiteX59" fmla="*/ 2958913 w 3172463"/>
              <a:gd name="connsiteY59" fmla="*/ 872484 h 3168646"/>
              <a:gd name="connsiteX60" fmla="*/ 2982000 w 3172463"/>
              <a:gd name="connsiteY60" fmla="*/ 890761 h 3168646"/>
              <a:gd name="connsiteX61" fmla="*/ 3004124 w 3172463"/>
              <a:gd name="connsiteY61" fmla="*/ 910962 h 3168646"/>
              <a:gd name="connsiteX62" fmla="*/ 3023363 w 3172463"/>
              <a:gd name="connsiteY62" fmla="*/ 931163 h 3168646"/>
              <a:gd name="connsiteX63" fmla="*/ 3039716 w 3172463"/>
              <a:gd name="connsiteY63" fmla="*/ 954249 h 3168646"/>
              <a:gd name="connsiteX64" fmla="*/ 3052221 w 3172463"/>
              <a:gd name="connsiteY64" fmla="*/ 978298 h 3168646"/>
              <a:gd name="connsiteX65" fmla="*/ 3060879 w 3172463"/>
              <a:gd name="connsiteY65" fmla="*/ 1007156 h 3168646"/>
              <a:gd name="connsiteX66" fmla="*/ 3064726 w 3172463"/>
              <a:gd name="connsiteY66" fmla="*/ 1036977 h 3168646"/>
              <a:gd name="connsiteX67" fmla="*/ 3065689 w 3172463"/>
              <a:gd name="connsiteY67" fmla="*/ 1067759 h 3168646"/>
              <a:gd name="connsiteX68" fmla="*/ 3062802 w 3172463"/>
              <a:gd name="connsiteY68" fmla="*/ 1100465 h 3168646"/>
              <a:gd name="connsiteX69" fmla="*/ 3058954 w 3172463"/>
              <a:gd name="connsiteY69" fmla="*/ 1133171 h 3168646"/>
              <a:gd name="connsiteX70" fmla="*/ 3054145 w 3172463"/>
              <a:gd name="connsiteY70" fmla="*/ 1165877 h 3168646"/>
              <a:gd name="connsiteX71" fmla="*/ 3050297 w 3172463"/>
              <a:gd name="connsiteY71" fmla="*/ 1198583 h 3168646"/>
              <a:gd name="connsiteX72" fmla="*/ 3048374 w 3172463"/>
              <a:gd name="connsiteY72" fmla="*/ 1231290 h 3168646"/>
              <a:gd name="connsiteX73" fmla="*/ 3048374 w 3172463"/>
              <a:gd name="connsiteY73" fmla="*/ 1263034 h 3168646"/>
              <a:gd name="connsiteX74" fmla="*/ 3052221 w 3172463"/>
              <a:gd name="connsiteY74" fmla="*/ 1292853 h 3168646"/>
              <a:gd name="connsiteX75" fmla="*/ 3059916 w 3172463"/>
              <a:gd name="connsiteY75" fmla="*/ 1322674 h 3168646"/>
              <a:gd name="connsiteX76" fmla="*/ 3071460 w 3172463"/>
              <a:gd name="connsiteY76" fmla="*/ 1350571 h 3168646"/>
              <a:gd name="connsiteX77" fmla="*/ 3086851 w 3172463"/>
              <a:gd name="connsiteY77" fmla="*/ 1379429 h 3168646"/>
              <a:gd name="connsiteX78" fmla="*/ 3102242 w 3172463"/>
              <a:gd name="connsiteY78" fmla="*/ 1408288 h 3168646"/>
              <a:gd name="connsiteX79" fmla="*/ 3119557 w 3172463"/>
              <a:gd name="connsiteY79" fmla="*/ 1437145 h 3168646"/>
              <a:gd name="connsiteX80" fmla="*/ 3135909 w 3172463"/>
              <a:gd name="connsiteY80" fmla="*/ 1465043 h 3168646"/>
              <a:gd name="connsiteX81" fmla="*/ 3150339 w 3172463"/>
              <a:gd name="connsiteY81" fmla="*/ 1494862 h 3168646"/>
              <a:gd name="connsiteX82" fmla="*/ 3161881 w 3172463"/>
              <a:gd name="connsiteY82" fmla="*/ 1523721 h 3168646"/>
              <a:gd name="connsiteX83" fmla="*/ 3169577 w 3172463"/>
              <a:gd name="connsiteY83" fmla="*/ 1553541 h 3168646"/>
              <a:gd name="connsiteX84" fmla="*/ 3172463 w 3172463"/>
              <a:gd name="connsiteY84" fmla="*/ 1584323 h 3168646"/>
              <a:gd name="connsiteX85" fmla="*/ 3169577 w 3172463"/>
              <a:gd name="connsiteY85" fmla="*/ 1615105 h 3168646"/>
              <a:gd name="connsiteX86" fmla="*/ 3161881 w 3172463"/>
              <a:gd name="connsiteY86" fmla="*/ 1644925 h 3168646"/>
              <a:gd name="connsiteX87" fmla="*/ 3150339 w 3172463"/>
              <a:gd name="connsiteY87" fmla="*/ 1673784 h 3168646"/>
              <a:gd name="connsiteX88" fmla="*/ 3135909 w 3172463"/>
              <a:gd name="connsiteY88" fmla="*/ 1703604 h 3168646"/>
              <a:gd name="connsiteX89" fmla="*/ 3119557 w 3172463"/>
              <a:gd name="connsiteY89" fmla="*/ 1731501 h 3168646"/>
              <a:gd name="connsiteX90" fmla="*/ 3102242 w 3172463"/>
              <a:gd name="connsiteY90" fmla="*/ 1760360 h 3168646"/>
              <a:gd name="connsiteX91" fmla="*/ 3086851 w 3172463"/>
              <a:gd name="connsiteY91" fmla="*/ 1789218 h 3168646"/>
              <a:gd name="connsiteX92" fmla="*/ 3071460 w 3172463"/>
              <a:gd name="connsiteY92" fmla="*/ 1818075 h 3168646"/>
              <a:gd name="connsiteX93" fmla="*/ 3059916 w 3172463"/>
              <a:gd name="connsiteY93" fmla="*/ 1845972 h 3168646"/>
              <a:gd name="connsiteX94" fmla="*/ 3052221 w 3172463"/>
              <a:gd name="connsiteY94" fmla="*/ 1875793 h 3168646"/>
              <a:gd name="connsiteX95" fmla="*/ 3048374 w 3172463"/>
              <a:gd name="connsiteY95" fmla="*/ 1905613 h 3168646"/>
              <a:gd name="connsiteX96" fmla="*/ 3048374 w 3172463"/>
              <a:gd name="connsiteY96" fmla="*/ 1937358 h 3168646"/>
              <a:gd name="connsiteX97" fmla="*/ 3050297 w 3172463"/>
              <a:gd name="connsiteY97" fmla="*/ 1970063 h 3168646"/>
              <a:gd name="connsiteX98" fmla="*/ 3054145 w 3172463"/>
              <a:gd name="connsiteY98" fmla="*/ 2002769 h 3168646"/>
              <a:gd name="connsiteX99" fmla="*/ 3058954 w 3172463"/>
              <a:gd name="connsiteY99" fmla="*/ 2035476 h 3168646"/>
              <a:gd name="connsiteX100" fmla="*/ 3062802 w 3172463"/>
              <a:gd name="connsiteY100" fmla="*/ 2068181 h 3168646"/>
              <a:gd name="connsiteX101" fmla="*/ 3065689 w 3172463"/>
              <a:gd name="connsiteY101" fmla="*/ 2100887 h 3168646"/>
              <a:gd name="connsiteX102" fmla="*/ 3064726 w 3172463"/>
              <a:gd name="connsiteY102" fmla="*/ 2131670 h 3168646"/>
              <a:gd name="connsiteX103" fmla="*/ 3060879 w 3172463"/>
              <a:gd name="connsiteY103" fmla="*/ 2161491 h 3168646"/>
              <a:gd name="connsiteX104" fmla="*/ 3052221 w 3172463"/>
              <a:gd name="connsiteY104" fmla="*/ 2190349 h 3168646"/>
              <a:gd name="connsiteX105" fmla="*/ 3039716 w 3172463"/>
              <a:gd name="connsiteY105" fmla="*/ 2214397 h 3168646"/>
              <a:gd name="connsiteX106" fmla="*/ 3023363 w 3172463"/>
              <a:gd name="connsiteY106" fmla="*/ 2237484 h 3168646"/>
              <a:gd name="connsiteX107" fmla="*/ 3004124 w 3172463"/>
              <a:gd name="connsiteY107" fmla="*/ 2257685 h 3168646"/>
              <a:gd name="connsiteX108" fmla="*/ 2982000 w 3172463"/>
              <a:gd name="connsiteY108" fmla="*/ 2277885 h 3168646"/>
              <a:gd name="connsiteX109" fmla="*/ 2958913 w 3172463"/>
              <a:gd name="connsiteY109" fmla="*/ 2296163 h 3168646"/>
              <a:gd name="connsiteX110" fmla="*/ 2934865 w 3172463"/>
              <a:gd name="connsiteY110" fmla="*/ 2314439 h 3168646"/>
              <a:gd name="connsiteX111" fmla="*/ 2909855 w 3172463"/>
              <a:gd name="connsiteY111" fmla="*/ 2332716 h 3168646"/>
              <a:gd name="connsiteX112" fmla="*/ 2886768 w 3172463"/>
              <a:gd name="connsiteY112" fmla="*/ 2350993 h 3168646"/>
              <a:gd name="connsiteX113" fmla="*/ 2864644 w 3172463"/>
              <a:gd name="connsiteY113" fmla="*/ 2370232 h 3168646"/>
              <a:gd name="connsiteX114" fmla="*/ 2845405 w 3172463"/>
              <a:gd name="connsiteY114" fmla="*/ 2392356 h 3168646"/>
              <a:gd name="connsiteX115" fmla="*/ 2828090 w 3172463"/>
              <a:gd name="connsiteY115" fmla="*/ 2413519 h 3168646"/>
              <a:gd name="connsiteX116" fmla="*/ 2814622 w 3172463"/>
              <a:gd name="connsiteY116" fmla="*/ 2437568 h 3168646"/>
              <a:gd name="connsiteX117" fmla="*/ 2803080 w 3172463"/>
              <a:gd name="connsiteY117" fmla="*/ 2463540 h 3168646"/>
              <a:gd name="connsiteX118" fmla="*/ 2793460 w 3172463"/>
              <a:gd name="connsiteY118" fmla="*/ 2491437 h 3168646"/>
              <a:gd name="connsiteX119" fmla="*/ 2784803 w 3172463"/>
              <a:gd name="connsiteY119" fmla="*/ 2520296 h 3168646"/>
              <a:gd name="connsiteX120" fmla="*/ 2777107 w 3172463"/>
              <a:gd name="connsiteY120" fmla="*/ 2549154 h 3168646"/>
              <a:gd name="connsiteX121" fmla="*/ 2769411 w 3172463"/>
              <a:gd name="connsiteY121" fmla="*/ 2578974 h 3168646"/>
              <a:gd name="connsiteX122" fmla="*/ 2760754 w 3172463"/>
              <a:gd name="connsiteY122" fmla="*/ 2606871 h 3168646"/>
              <a:gd name="connsiteX123" fmla="*/ 2751135 w 3172463"/>
              <a:gd name="connsiteY123" fmla="*/ 2634767 h 3168646"/>
              <a:gd name="connsiteX124" fmla="*/ 2739592 w 3172463"/>
              <a:gd name="connsiteY124" fmla="*/ 2660739 h 3168646"/>
              <a:gd name="connsiteX125" fmla="*/ 2725162 w 3172463"/>
              <a:gd name="connsiteY125" fmla="*/ 2683827 h 3168646"/>
              <a:gd name="connsiteX126" fmla="*/ 2707849 w 3172463"/>
              <a:gd name="connsiteY126" fmla="*/ 2704989 h 3168646"/>
              <a:gd name="connsiteX127" fmla="*/ 2686686 w 3172463"/>
              <a:gd name="connsiteY127" fmla="*/ 2722304 h 3168646"/>
              <a:gd name="connsiteX128" fmla="*/ 2663599 w 3172463"/>
              <a:gd name="connsiteY128" fmla="*/ 2736733 h 3168646"/>
              <a:gd name="connsiteX129" fmla="*/ 2637626 w 3172463"/>
              <a:gd name="connsiteY129" fmla="*/ 2748276 h 3168646"/>
              <a:gd name="connsiteX130" fmla="*/ 2609730 w 3172463"/>
              <a:gd name="connsiteY130" fmla="*/ 2757896 h 3168646"/>
              <a:gd name="connsiteX131" fmla="*/ 2581835 w 3172463"/>
              <a:gd name="connsiteY131" fmla="*/ 2766553 h 3168646"/>
              <a:gd name="connsiteX132" fmla="*/ 2552014 w 3172463"/>
              <a:gd name="connsiteY132" fmla="*/ 2774249 h 3168646"/>
              <a:gd name="connsiteX133" fmla="*/ 2523156 w 3172463"/>
              <a:gd name="connsiteY133" fmla="*/ 2781945 h 3168646"/>
              <a:gd name="connsiteX134" fmla="*/ 2494298 w 3172463"/>
              <a:gd name="connsiteY134" fmla="*/ 2790602 h 3168646"/>
              <a:gd name="connsiteX135" fmla="*/ 2466403 w 3172463"/>
              <a:gd name="connsiteY135" fmla="*/ 2800222 h 3168646"/>
              <a:gd name="connsiteX136" fmla="*/ 2440430 w 3172463"/>
              <a:gd name="connsiteY136" fmla="*/ 2811765 h 3168646"/>
              <a:gd name="connsiteX137" fmla="*/ 2416382 w 3172463"/>
              <a:gd name="connsiteY137" fmla="*/ 2825232 h 3168646"/>
              <a:gd name="connsiteX138" fmla="*/ 2395219 w 3172463"/>
              <a:gd name="connsiteY138" fmla="*/ 2842547 h 3168646"/>
              <a:gd name="connsiteX139" fmla="*/ 2373095 w 3172463"/>
              <a:gd name="connsiteY139" fmla="*/ 2861786 h 3168646"/>
              <a:gd name="connsiteX140" fmla="*/ 2353856 w 3172463"/>
              <a:gd name="connsiteY140" fmla="*/ 2883911 h 3168646"/>
              <a:gd name="connsiteX141" fmla="*/ 2335579 w 3172463"/>
              <a:gd name="connsiteY141" fmla="*/ 2906997 h 3168646"/>
              <a:gd name="connsiteX142" fmla="*/ 2317302 w 3172463"/>
              <a:gd name="connsiteY142" fmla="*/ 2931046 h 3168646"/>
              <a:gd name="connsiteX143" fmla="*/ 2299026 w 3172463"/>
              <a:gd name="connsiteY143" fmla="*/ 2955095 h 3168646"/>
              <a:gd name="connsiteX144" fmla="*/ 2280749 w 3172463"/>
              <a:gd name="connsiteY144" fmla="*/ 2978181 h 3168646"/>
              <a:gd name="connsiteX145" fmla="*/ 2260548 w 3172463"/>
              <a:gd name="connsiteY145" fmla="*/ 3000306 h 3168646"/>
              <a:gd name="connsiteX146" fmla="*/ 2240347 w 3172463"/>
              <a:gd name="connsiteY146" fmla="*/ 3019544 h 3168646"/>
              <a:gd name="connsiteX147" fmla="*/ 2217262 w 3172463"/>
              <a:gd name="connsiteY147" fmla="*/ 3035898 h 3168646"/>
              <a:gd name="connsiteX148" fmla="*/ 2193213 w 3172463"/>
              <a:gd name="connsiteY148" fmla="*/ 3048403 h 3168646"/>
              <a:gd name="connsiteX149" fmla="*/ 2164354 w 3172463"/>
              <a:gd name="connsiteY149" fmla="*/ 3057061 h 3168646"/>
              <a:gd name="connsiteX150" fmla="*/ 2134534 w 3172463"/>
              <a:gd name="connsiteY150" fmla="*/ 3060909 h 3168646"/>
              <a:gd name="connsiteX151" fmla="*/ 2103753 w 3172463"/>
              <a:gd name="connsiteY151" fmla="*/ 3061870 h 3168646"/>
              <a:gd name="connsiteX152" fmla="*/ 2071047 w 3172463"/>
              <a:gd name="connsiteY152" fmla="*/ 3058984 h 3168646"/>
              <a:gd name="connsiteX153" fmla="*/ 2038341 w 3172463"/>
              <a:gd name="connsiteY153" fmla="*/ 3055137 h 3168646"/>
              <a:gd name="connsiteX154" fmla="*/ 2005635 w 3172463"/>
              <a:gd name="connsiteY154" fmla="*/ 3050327 h 3168646"/>
              <a:gd name="connsiteX155" fmla="*/ 1972930 w 3172463"/>
              <a:gd name="connsiteY155" fmla="*/ 3046480 h 3168646"/>
              <a:gd name="connsiteX156" fmla="*/ 1940223 w 3172463"/>
              <a:gd name="connsiteY156" fmla="*/ 3044555 h 3168646"/>
              <a:gd name="connsiteX157" fmla="*/ 1908479 w 3172463"/>
              <a:gd name="connsiteY157" fmla="*/ 3044555 h 3168646"/>
              <a:gd name="connsiteX158" fmla="*/ 1878660 w 3172463"/>
              <a:gd name="connsiteY158" fmla="*/ 3048403 h 3168646"/>
              <a:gd name="connsiteX159" fmla="*/ 1847878 w 3172463"/>
              <a:gd name="connsiteY159" fmla="*/ 3056099 h 3168646"/>
              <a:gd name="connsiteX160" fmla="*/ 1819981 w 3172463"/>
              <a:gd name="connsiteY160" fmla="*/ 3067642 h 3168646"/>
              <a:gd name="connsiteX161" fmla="*/ 1791124 w 3172463"/>
              <a:gd name="connsiteY161" fmla="*/ 3083033 h 3168646"/>
              <a:gd name="connsiteX162" fmla="*/ 1762267 w 3172463"/>
              <a:gd name="connsiteY162" fmla="*/ 3098425 h 3168646"/>
              <a:gd name="connsiteX163" fmla="*/ 1733408 w 3172463"/>
              <a:gd name="connsiteY163" fmla="*/ 3115739 h 3168646"/>
              <a:gd name="connsiteX164" fmla="*/ 1705511 w 3172463"/>
              <a:gd name="connsiteY164" fmla="*/ 3132093 h 3168646"/>
              <a:gd name="connsiteX165" fmla="*/ 1675692 w 3172463"/>
              <a:gd name="connsiteY165" fmla="*/ 3146521 h 3168646"/>
              <a:gd name="connsiteX166" fmla="*/ 1646833 w 3172463"/>
              <a:gd name="connsiteY166" fmla="*/ 3158065 h 3168646"/>
              <a:gd name="connsiteX167" fmla="*/ 1617013 w 3172463"/>
              <a:gd name="connsiteY167" fmla="*/ 3165761 h 3168646"/>
              <a:gd name="connsiteX168" fmla="*/ 1586232 w 3172463"/>
              <a:gd name="connsiteY168" fmla="*/ 3168646 h 3168646"/>
              <a:gd name="connsiteX169" fmla="*/ 1555450 w 3172463"/>
              <a:gd name="connsiteY169" fmla="*/ 3165761 h 3168646"/>
              <a:gd name="connsiteX170" fmla="*/ 1525630 w 3172463"/>
              <a:gd name="connsiteY170" fmla="*/ 3158065 h 3168646"/>
              <a:gd name="connsiteX171" fmla="*/ 1496773 w 3172463"/>
              <a:gd name="connsiteY171" fmla="*/ 3146521 h 3168646"/>
              <a:gd name="connsiteX172" fmla="*/ 1466952 w 3172463"/>
              <a:gd name="connsiteY172" fmla="*/ 3132093 h 3168646"/>
              <a:gd name="connsiteX173" fmla="*/ 1439055 w 3172463"/>
              <a:gd name="connsiteY173" fmla="*/ 3115739 h 3168646"/>
              <a:gd name="connsiteX174" fmla="*/ 1410198 w 3172463"/>
              <a:gd name="connsiteY174" fmla="*/ 3098425 h 3168646"/>
              <a:gd name="connsiteX175" fmla="*/ 1381339 w 3172463"/>
              <a:gd name="connsiteY175" fmla="*/ 3083033 h 3168646"/>
              <a:gd name="connsiteX176" fmla="*/ 1352482 w 3172463"/>
              <a:gd name="connsiteY176" fmla="*/ 3067642 h 3168646"/>
              <a:gd name="connsiteX177" fmla="*/ 1323624 w 3172463"/>
              <a:gd name="connsiteY177" fmla="*/ 3056099 h 3168646"/>
              <a:gd name="connsiteX178" fmla="*/ 1293804 w 3172463"/>
              <a:gd name="connsiteY178" fmla="*/ 3048403 h 3168646"/>
              <a:gd name="connsiteX179" fmla="*/ 1263984 w 3172463"/>
              <a:gd name="connsiteY179" fmla="*/ 3044555 h 3168646"/>
              <a:gd name="connsiteX180" fmla="*/ 1232239 w 3172463"/>
              <a:gd name="connsiteY180" fmla="*/ 3044555 h 3168646"/>
              <a:gd name="connsiteX181" fmla="*/ 1199534 w 3172463"/>
              <a:gd name="connsiteY181" fmla="*/ 3046480 h 3168646"/>
              <a:gd name="connsiteX182" fmla="*/ 1166828 w 3172463"/>
              <a:gd name="connsiteY182" fmla="*/ 3050327 h 3168646"/>
              <a:gd name="connsiteX183" fmla="*/ 1134122 w 3172463"/>
              <a:gd name="connsiteY183" fmla="*/ 3055137 h 3168646"/>
              <a:gd name="connsiteX184" fmla="*/ 1101416 w 3172463"/>
              <a:gd name="connsiteY184" fmla="*/ 3058984 h 3168646"/>
              <a:gd name="connsiteX185" fmla="*/ 1068710 w 3172463"/>
              <a:gd name="connsiteY185" fmla="*/ 3061870 h 3168646"/>
              <a:gd name="connsiteX186" fmla="*/ 1037929 w 3172463"/>
              <a:gd name="connsiteY186" fmla="*/ 3060909 h 3168646"/>
              <a:gd name="connsiteX187" fmla="*/ 1008109 w 3172463"/>
              <a:gd name="connsiteY187" fmla="*/ 3057061 h 3168646"/>
              <a:gd name="connsiteX188" fmla="*/ 979250 w 3172463"/>
              <a:gd name="connsiteY188" fmla="*/ 3048403 h 3168646"/>
              <a:gd name="connsiteX189" fmla="*/ 955203 w 3172463"/>
              <a:gd name="connsiteY189" fmla="*/ 3035898 h 3168646"/>
              <a:gd name="connsiteX190" fmla="*/ 932115 w 3172463"/>
              <a:gd name="connsiteY190" fmla="*/ 3019544 h 3168646"/>
              <a:gd name="connsiteX191" fmla="*/ 911915 w 3172463"/>
              <a:gd name="connsiteY191" fmla="*/ 3000306 h 3168646"/>
              <a:gd name="connsiteX192" fmla="*/ 891714 w 3172463"/>
              <a:gd name="connsiteY192" fmla="*/ 2978181 h 3168646"/>
              <a:gd name="connsiteX193" fmla="*/ 873437 w 3172463"/>
              <a:gd name="connsiteY193" fmla="*/ 2955095 h 3168646"/>
              <a:gd name="connsiteX194" fmla="*/ 855161 w 3172463"/>
              <a:gd name="connsiteY194" fmla="*/ 2931046 h 3168646"/>
              <a:gd name="connsiteX195" fmla="*/ 836884 w 3172463"/>
              <a:gd name="connsiteY195" fmla="*/ 2906997 h 3168646"/>
              <a:gd name="connsiteX196" fmla="*/ 818608 w 3172463"/>
              <a:gd name="connsiteY196" fmla="*/ 2883911 h 3168646"/>
              <a:gd name="connsiteX197" fmla="*/ 799368 w 3172463"/>
              <a:gd name="connsiteY197" fmla="*/ 2861786 h 3168646"/>
              <a:gd name="connsiteX198" fmla="*/ 777244 w 3172463"/>
              <a:gd name="connsiteY198" fmla="*/ 2842547 h 3168646"/>
              <a:gd name="connsiteX199" fmla="*/ 756081 w 3172463"/>
              <a:gd name="connsiteY199" fmla="*/ 2825232 h 3168646"/>
              <a:gd name="connsiteX200" fmla="*/ 732033 w 3172463"/>
              <a:gd name="connsiteY200" fmla="*/ 2811765 h 3168646"/>
              <a:gd name="connsiteX201" fmla="*/ 706061 w 3172463"/>
              <a:gd name="connsiteY201" fmla="*/ 2800222 h 3168646"/>
              <a:gd name="connsiteX202" fmla="*/ 678165 w 3172463"/>
              <a:gd name="connsiteY202" fmla="*/ 2790602 h 3168646"/>
              <a:gd name="connsiteX203" fmla="*/ 649306 w 3172463"/>
              <a:gd name="connsiteY203" fmla="*/ 2781945 h 3168646"/>
              <a:gd name="connsiteX204" fmla="*/ 620449 w 3172463"/>
              <a:gd name="connsiteY204" fmla="*/ 2774249 h 3168646"/>
              <a:gd name="connsiteX205" fmla="*/ 590629 w 3172463"/>
              <a:gd name="connsiteY205" fmla="*/ 2766553 h 3168646"/>
              <a:gd name="connsiteX206" fmla="*/ 562733 w 3172463"/>
              <a:gd name="connsiteY206" fmla="*/ 2757896 h 3168646"/>
              <a:gd name="connsiteX207" fmla="*/ 534836 w 3172463"/>
              <a:gd name="connsiteY207" fmla="*/ 2748276 h 3168646"/>
              <a:gd name="connsiteX208" fmla="*/ 508865 w 3172463"/>
              <a:gd name="connsiteY208" fmla="*/ 2736733 h 3168646"/>
              <a:gd name="connsiteX209" fmla="*/ 485777 w 3172463"/>
              <a:gd name="connsiteY209" fmla="*/ 2722304 h 3168646"/>
              <a:gd name="connsiteX210" fmla="*/ 464615 w 3172463"/>
              <a:gd name="connsiteY210" fmla="*/ 2704989 h 3168646"/>
              <a:gd name="connsiteX211" fmla="*/ 447301 w 3172463"/>
              <a:gd name="connsiteY211" fmla="*/ 2683827 h 3168646"/>
              <a:gd name="connsiteX212" fmla="*/ 432872 w 3172463"/>
              <a:gd name="connsiteY212" fmla="*/ 2660739 h 3168646"/>
              <a:gd name="connsiteX213" fmla="*/ 421328 w 3172463"/>
              <a:gd name="connsiteY213" fmla="*/ 2634767 h 3168646"/>
              <a:gd name="connsiteX214" fmla="*/ 411709 w 3172463"/>
              <a:gd name="connsiteY214" fmla="*/ 2606871 h 3168646"/>
              <a:gd name="connsiteX215" fmla="*/ 403052 w 3172463"/>
              <a:gd name="connsiteY215" fmla="*/ 2578974 h 3168646"/>
              <a:gd name="connsiteX216" fmla="*/ 395356 w 3172463"/>
              <a:gd name="connsiteY216" fmla="*/ 2549154 h 3168646"/>
              <a:gd name="connsiteX217" fmla="*/ 387660 w 3172463"/>
              <a:gd name="connsiteY217" fmla="*/ 2520296 h 3168646"/>
              <a:gd name="connsiteX218" fmla="*/ 379003 w 3172463"/>
              <a:gd name="connsiteY218" fmla="*/ 2491437 h 3168646"/>
              <a:gd name="connsiteX219" fmla="*/ 369384 w 3172463"/>
              <a:gd name="connsiteY219" fmla="*/ 2463540 h 3168646"/>
              <a:gd name="connsiteX220" fmla="*/ 357840 w 3172463"/>
              <a:gd name="connsiteY220" fmla="*/ 2437568 h 3168646"/>
              <a:gd name="connsiteX221" fmla="*/ 344373 w 3172463"/>
              <a:gd name="connsiteY221" fmla="*/ 2413519 h 3168646"/>
              <a:gd name="connsiteX222" fmla="*/ 327059 w 3172463"/>
              <a:gd name="connsiteY222" fmla="*/ 2392356 h 3168646"/>
              <a:gd name="connsiteX223" fmla="*/ 307820 w 3172463"/>
              <a:gd name="connsiteY223" fmla="*/ 2370232 h 3168646"/>
              <a:gd name="connsiteX224" fmla="*/ 285695 w 3172463"/>
              <a:gd name="connsiteY224" fmla="*/ 2350993 h 3168646"/>
              <a:gd name="connsiteX225" fmla="*/ 261646 w 3172463"/>
              <a:gd name="connsiteY225" fmla="*/ 2332716 h 3168646"/>
              <a:gd name="connsiteX226" fmla="*/ 237598 w 3172463"/>
              <a:gd name="connsiteY226" fmla="*/ 2314439 h 3168646"/>
              <a:gd name="connsiteX227" fmla="*/ 213550 w 3172463"/>
              <a:gd name="connsiteY227" fmla="*/ 2296163 h 3168646"/>
              <a:gd name="connsiteX228" fmla="*/ 190463 w 3172463"/>
              <a:gd name="connsiteY228" fmla="*/ 2277885 h 3168646"/>
              <a:gd name="connsiteX229" fmla="*/ 168339 w 3172463"/>
              <a:gd name="connsiteY229" fmla="*/ 2257685 h 3168646"/>
              <a:gd name="connsiteX230" fmla="*/ 149100 w 3172463"/>
              <a:gd name="connsiteY230" fmla="*/ 2237484 h 3168646"/>
              <a:gd name="connsiteX231" fmla="*/ 132748 w 3172463"/>
              <a:gd name="connsiteY231" fmla="*/ 2214397 h 3168646"/>
              <a:gd name="connsiteX232" fmla="*/ 120243 w 3172463"/>
              <a:gd name="connsiteY232" fmla="*/ 2190349 h 3168646"/>
              <a:gd name="connsiteX233" fmla="*/ 111585 w 3172463"/>
              <a:gd name="connsiteY233" fmla="*/ 2161491 h 3168646"/>
              <a:gd name="connsiteX234" fmla="*/ 107737 w 3172463"/>
              <a:gd name="connsiteY234" fmla="*/ 2131670 h 3168646"/>
              <a:gd name="connsiteX235" fmla="*/ 106775 w 3172463"/>
              <a:gd name="connsiteY235" fmla="*/ 2100887 h 3168646"/>
              <a:gd name="connsiteX236" fmla="*/ 109661 w 3172463"/>
              <a:gd name="connsiteY236" fmla="*/ 2068181 h 3168646"/>
              <a:gd name="connsiteX237" fmla="*/ 113509 w 3172463"/>
              <a:gd name="connsiteY237" fmla="*/ 2035476 h 3168646"/>
              <a:gd name="connsiteX238" fmla="*/ 118318 w 3172463"/>
              <a:gd name="connsiteY238" fmla="*/ 2002769 h 3168646"/>
              <a:gd name="connsiteX239" fmla="*/ 122166 w 3172463"/>
              <a:gd name="connsiteY239" fmla="*/ 1970063 h 3168646"/>
              <a:gd name="connsiteX240" fmla="*/ 124091 w 3172463"/>
              <a:gd name="connsiteY240" fmla="*/ 1937358 h 3168646"/>
              <a:gd name="connsiteX241" fmla="*/ 124091 w 3172463"/>
              <a:gd name="connsiteY241" fmla="*/ 1905613 h 3168646"/>
              <a:gd name="connsiteX242" fmla="*/ 120243 w 3172463"/>
              <a:gd name="connsiteY242" fmla="*/ 1875793 h 3168646"/>
              <a:gd name="connsiteX243" fmla="*/ 112547 w 3172463"/>
              <a:gd name="connsiteY243" fmla="*/ 1845972 h 3168646"/>
              <a:gd name="connsiteX244" fmla="*/ 101003 w 3172463"/>
              <a:gd name="connsiteY244" fmla="*/ 1818075 h 3168646"/>
              <a:gd name="connsiteX245" fmla="*/ 86575 w 3172463"/>
              <a:gd name="connsiteY245" fmla="*/ 1789218 h 3168646"/>
              <a:gd name="connsiteX246" fmla="*/ 70221 w 3172463"/>
              <a:gd name="connsiteY246" fmla="*/ 1760360 h 3168646"/>
              <a:gd name="connsiteX247" fmla="*/ 52908 w 3172463"/>
              <a:gd name="connsiteY247" fmla="*/ 1731501 h 3168646"/>
              <a:gd name="connsiteX248" fmla="*/ 36554 w 3172463"/>
              <a:gd name="connsiteY248" fmla="*/ 1703604 h 3168646"/>
              <a:gd name="connsiteX249" fmla="*/ 22125 w 3172463"/>
              <a:gd name="connsiteY249" fmla="*/ 1673784 h 3168646"/>
              <a:gd name="connsiteX250" fmla="*/ 10582 w 3172463"/>
              <a:gd name="connsiteY250" fmla="*/ 1644925 h 3168646"/>
              <a:gd name="connsiteX251" fmla="*/ 2886 w 3172463"/>
              <a:gd name="connsiteY251" fmla="*/ 1615105 h 3168646"/>
              <a:gd name="connsiteX252" fmla="*/ 0 w 3172463"/>
              <a:gd name="connsiteY252" fmla="*/ 1584323 h 3168646"/>
              <a:gd name="connsiteX253" fmla="*/ 2886 w 3172463"/>
              <a:gd name="connsiteY253" fmla="*/ 1553541 h 3168646"/>
              <a:gd name="connsiteX254" fmla="*/ 10582 w 3172463"/>
              <a:gd name="connsiteY254" fmla="*/ 1523721 h 3168646"/>
              <a:gd name="connsiteX255" fmla="*/ 22125 w 3172463"/>
              <a:gd name="connsiteY255" fmla="*/ 1494862 h 3168646"/>
              <a:gd name="connsiteX256" fmla="*/ 36554 w 3172463"/>
              <a:gd name="connsiteY256" fmla="*/ 1465043 h 3168646"/>
              <a:gd name="connsiteX257" fmla="*/ 52908 w 3172463"/>
              <a:gd name="connsiteY257" fmla="*/ 1437145 h 3168646"/>
              <a:gd name="connsiteX258" fmla="*/ 70221 w 3172463"/>
              <a:gd name="connsiteY258" fmla="*/ 1408288 h 3168646"/>
              <a:gd name="connsiteX259" fmla="*/ 86575 w 3172463"/>
              <a:gd name="connsiteY259" fmla="*/ 1379429 h 3168646"/>
              <a:gd name="connsiteX260" fmla="*/ 101003 w 3172463"/>
              <a:gd name="connsiteY260" fmla="*/ 1350571 h 3168646"/>
              <a:gd name="connsiteX261" fmla="*/ 112547 w 3172463"/>
              <a:gd name="connsiteY261" fmla="*/ 1322674 h 3168646"/>
              <a:gd name="connsiteX262" fmla="*/ 120243 w 3172463"/>
              <a:gd name="connsiteY262" fmla="*/ 1292853 h 3168646"/>
              <a:gd name="connsiteX263" fmla="*/ 124091 w 3172463"/>
              <a:gd name="connsiteY263" fmla="*/ 1263034 h 3168646"/>
              <a:gd name="connsiteX264" fmla="*/ 124091 w 3172463"/>
              <a:gd name="connsiteY264" fmla="*/ 1231290 h 3168646"/>
              <a:gd name="connsiteX265" fmla="*/ 122166 w 3172463"/>
              <a:gd name="connsiteY265" fmla="*/ 1198583 h 3168646"/>
              <a:gd name="connsiteX266" fmla="*/ 118318 w 3172463"/>
              <a:gd name="connsiteY266" fmla="*/ 1165877 h 3168646"/>
              <a:gd name="connsiteX267" fmla="*/ 113509 w 3172463"/>
              <a:gd name="connsiteY267" fmla="*/ 1133171 h 3168646"/>
              <a:gd name="connsiteX268" fmla="*/ 109661 w 3172463"/>
              <a:gd name="connsiteY268" fmla="*/ 1100465 h 3168646"/>
              <a:gd name="connsiteX269" fmla="*/ 106775 w 3172463"/>
              <a:gd name="connsiteY269" fmla="*/ 1067759 h 3168646"/>
              <a:gd name="connsiteX270" fmla="*/ 107737 w 3172463"/>
              <a:gd name="connsiteY270" fmla="*/ 1036977 h 3168646"/>
              <a:gd name="connsiteX271" fmla="*/ 111585 w 3172463"/>
              <a:gd name="connsiteY271" fmla="*/ 1007156 h 3168646"/>
              <a:gd name="connsiteX272" fmla="*/ 120243 w 3172463"/>
              <a:gd name="connsiteY272" fmla="*/ 978298 h 3168646"/>
              <a:gd name="connsiteX273" fmla="*/ 132748 w 3172463"/>
              <a:gd name="connsiteY273" fmla="*/ 954249 h 3168646"/>
              <a:gd name="connsiteX274" fmla="*/ 149100 w 3172463"/>
              <a:gd name="connsiteY274" fmla="*/ 931163 h 3168646"/>
              <a:gd name="connsiteX275" fmla="*/ 168339 w 3172463"/>
              <a:gd name="connsiteY275" fmla="*/ 910962 h 3168646"/>
              <a:gd name="connsiteX276" fmla="*/ 190463 w 3172463"/>
              <a:gd name="connsiteY276" fmla="*/ 890761 h 3168646"/>
              <a:gd name="connsiteX277" fmla="*/ 213550 w 3172463"/>
              <a:gd name="connsiteY277" fmla="*/ 872484 h 3168646"/>
              <a:gd name="connsiteX278" fmla="*/ 237598 w 3172463"/>
              <a:gd name="connsiteY278" fmla="*/ 854207 h 3168646"/>
              <a:gd name="connsiteX279" fmla="*/ 261646 w 3172463"/>
              <a:gd name="connsiteY279" fmla="*/ 835930 h 3168646"/>
              <a:gd name="connsiteX280" fmla="*/ 285695 w 3172463"/>
              <a:gd name="connsiteY280" fmla="*/ 817653 h 3168646"/>
              <a:gd name="connsiteX281" fmla="*/ 307820 w 3172463"/>
              <a:gd name="connsiteY281" fmla="*/ 798415 h 3168646"/>
              <a:gd name="connsiteX282" fmla="*/ 327059 w 3172463"/>
              <a:gd name="connsiteY282" fmla="*/ 776290 h 3168646"/>
              <a:gd name="connsiteX283" fmla="*/ 344373 w 3172463"/>
              <a:gd name="connsiteY283" fmla="*/ 755127 h 3168646"/>
              <a:gd name="connsiteX284" fmla="*/ 357840 w 3172463"/>
              <a:gd name="connsiteY284" fmla="*/ 731079 h 3168646"/>
              <a:gd name="connsiteX285" fmla="*/ 369384 w 3172463"/>
              <a:gd name="connsiteY285" fmla="*/ 705106 h 3168646"/>
              <a:gd name="connsiteX286" fmla="*/ 379003 w 3172463"/>
              <a:gd name="connsiteY286" fmla="*/ 677209 h 3168646"/>
              <a:gd name="connsiteX287" fmla="*/ 387660 w 3172463"/>
              <a:gd name="connsiteY287" fmla="*/ 648350 h 3168646"/>
              <a:gd name="connsiteX288" fmla="*/ 395356 w 3172463"/>
              <a:gd name="connsiteY288" fmla="*/ 619492 h 3168646"/>
              <a:gd name="connsiteX289" fmla="*/ 403052 w 3172463"/>
              <a:gd name="connsiteY289" fmla="*/ 589672 h 3168646"/>
              <a:gd name="connsiteX290" fmla="*/ 411709 w 3172463"/>
              <a:gd name="connsiteY290" fmla="*/ 561776 h 3168646"/>
              <a:gd name="connsiteX291" fmla="*/ 421328 w 3172463"/>
              <a:gd name="connsiteY291" fmla="*/ 533879 h 3168646"/>
              <a:gd name="connsiteX292" fmla="*/ 432872 w 3172463"/>
              <a:gd name="connsiteY292" fmla="*/ 507907 h 3168646"/>
              <a:gd name="connsiteX293" fmla="*/ 447301 w 3172463"/>
              <a:gd name="connsiteY293" fmla="*/ 484821 h 3168646"/>
              <a:gd name="connsiteX294" fmla="*/ 464615 w 3172463"/>
              <a:gd name="connsiteY294" fmla="*/ 463658 h 3168646"/>
              <a:gd name="connsiteX295" fmla="*/ 485777 w 3172463"/>
              <a:gd name="connsiteY295" fmla="*/ 446343 h 3168646"/>
              <a:gd name="connsiteX296" fmla="*/ 508865 w 3172463"/>
              <a:gd name="connsiteY296" fmla="*/ 431914 h 3168646"/>
              <a:gd name="connsiteX297" fmla="*/ 534836 w 3172463"/>
              <a:gd name="connsiteY297" fmla="*/ 420370 h 3168646"/>
              <a:gd name="connsiteX298" fmla="*/ 562733 w 3172463"/>
              <a:gd name="connsiteY298" fmla="*/ 410751 h 3168646"/>
              <a:gd name="connsiteX299" fmla="*/ 590629 w 3172463"/>
              <a:gd name="connsiteY299" fmla="*/ 402093 h 3168646"/>
              <a:gd name="connsiteX300" fmla="*/ 620449 w 3172463"/>
              <a:gd name="connsiteY300" fmla="*/ 394397 h 3168646"/>
              <a:gd name="connsiteX301" fmla="*/ 649306 w 3172463"/>
              <a:gd name="connsiteY301" fmla="*/ 386701 h 3168646"/>
              <a:gd name="connsiteX302" fmla="*/ 678165 w 3172463"/>
              <a:gd name="connsiteY302" fmla="*/ 378044 h 3168646"/>
              <a:gd name="connsiteX303" fmla="*/ 706061 w 3172463"/>
              <a:gd name="connsiteY303" fmla="*/ 368425 h 3168646"/>
              <a:gd name="connsiteX304" fmla="*/ 732033 w 3172463"/>
              <a:gd name="connsiteY304" fmla="*/ 356881 h 3168646"/>
              <a:gd name="connsiteX305" fmla="*/ 756081 w 3172463"/>
              <a:gd name="connsiteY305" fmla="*/ 343415 h 3168646"/>
              <a:gd name="connsiteX306" fmla="*/ 777244 w 3172463"/>
              <a:gd name="connsiteY306" fmla="*/ 326100 h 3168646"/>
              <a:gd name="connsiteX307" fmla="*/ 799368 w 3172463"/>
              <a:gd name="connsiteY307" fmla="*/ 306860 h 3168646"/>
              <a:gd name="connsiteX308" fmla="*/ 818608 w 3172463"/>
              <a:gd name="connsiteY308" fmla="*/ 284735 h 3168646"/>
              <a:gd name="connsiteX309" fmla="*/ 836884 w 3172463"/>
              <a:gd name="connsiteY309" fmla="*/ 261649 h 3168646"/>
              <a:gd name="connsiteX310" fmla="*/ 855161 w 3172463"/>
              <a:gd name="connsiteY310" fmla="*/ 237601 h 3168646"/>
              <a:gd name="connsiteX311" fmla="*/ 873437 w 3172463"/>
              <a:gd name="connsiteY311" fmla="*/ 213551 h 3168646"/>
              <a:gd name="connsiteX312" fmla="*/ 891714 w 3172463"/>
              <a:gd name="connsiteY312" fmla="*/ 190465 h 3168646"/>
              <a:gd name="connsiteX313" fmla="*/ 911915 w 3172463"/>
              <a:gd name="connsiteY313" fmla="*/ 168340 h 3168646"/>
              <a:gd name="connsiteX314" fmla="*/ 932115 w 3172463"/>
              <a:gd name="connsiteY314" fmla="*/ 149102 h 3168646"/>
              <a:gd name="connsiteX315" fmla="*/ 955203 w 3172463"/>
              <a:gd name="connsiteY315" fmla="*/ 132748 h 3168646"/>
              <a:gd name="connsiteX316" fmla="*/ 979250 w 3172463"/>
              <a:gd name="connsiteY316" fmla="*/ 120243 h 3168646"/>
              <a:gd name="connsiteX317" fmla="*/ 1008109 w 3172463"/>
              <a:gd name="connsiteY317" fmla="*/ 111585 h 3168646"/>
              <a:gd name="connsiteX318" fmla="*/ 1037929 w 3172463"/>
              <a:gd name="connsiteY318" fmla="*/ 107738 h 3168646"/>
              <a:gd name="connsiteX319" fmla="*/ 1068710 w 3172463"/>
              <a:gd name="connsiteY319" fmla="*/ 106776 h 3168646"/>
              <a:gd name="connsiteX320" fmla="*/ 1101416 w 3172463"/>
              <a:gd name="connsiteY320" fmla="*/ 109662 h 3168646"/>
              <a:gd name="connsiteX321" fmla="*/ 1134122 w 3172463"/>
              <a:gd name="connsiteY321" fmla="*/ 113510 h 3168646"/>
              <a:gd name="connsiteX322" fmla="*/ 1166828 w 3172463"/>
              <a:gd name="connsiteY322" fmla="*/ 118320 h 3168646"/>
              <a:gd name="connsiteX323" fmla="*/ 1199534 w 3172463"/>
              <a:gd name="connsiteY323" fmla="*/ 122167 h 3168646"/>
              <a:gd name="connsiteX324" fmla="*/ 1232239 w 3172463"/>
              <a:gd name="connsiteY324" fmla="*/ 124091 h 3168646"/>
              <a:gd name="connsiteX325" fmla="*/ 1263984 w 3172463"/>
              <a:gd name="connsiteY325" fmla="*/ 124091 h 3168646"/>
              <a:gd name="connsiteX326" fmla="*/ 1293804 w 3172463"/>
              <a:gd name="connsiteY326" fmla="*/ 120243 h 3168646"/>
              <a:gd name="connsiteX327" fmla="*/ 1323624 w 3172463"/>
              <a:gd name="connsiteY327" fmla="*/ 112547 h 3168646"/>
              <a:gd name="connsiteX328" fmla="*/ 1352482 w 3172463"/>
              <a:gd name="connsiteY328" fmla="*/ 101004 h 3168646"/>
              <a:gd name="connsiteX329" fmla="*/ 1381339 w 3172463"/>
              <a:gd name="connsiteY329" fmla="*/ 85613 h 3168646"/>
              <a:gd name="connsiteX330" fmla="*/ 1410198 w 3172463"/>
              <a:gd name="connsiteY330" fmla="*/ 70222 h 3168646"/>
              <a:gd name="connsiteX331" fmla="*/ 1439055 w 3172463"/>
              <a:gd name="connsiteY331" fmla="*/ 52907 h 3168646"/>
              <a:gd name="connsiteX332" fmla="*/ 1466952 w 3172463"/>
              <a:gd name="connsiteY332" fmla="*/ 36554 h 3168646"/>
              <a:gd name="connsiteX333" fmla="*/ 1496773 w 3172463"/>
              <a:gd name="connsiteY333" fmla="*/ 22125 h 3168646"/>
              <a:gd name="connsiteX334" fmla="*/ 1525630 w 3172463"/>
              <a:gd name="connsiteY334" fmla="*/ 10581 h 3168646"/>
              <a:gd name="connsiteX335" fmla="*/ 1555450 w 3172463"/>
              <a:gd name="connsiteY335" fmla="*/ 2885 h 316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3172463" h="3168646">
                <a:moveTo>
                  <a:pt x="1586232" y="0"/>
                </a:moveTo>
                <a:lnTo>
                  <a:pt x="1617013" y="2885"/>
                </a:lnTo>
                <a:lnTo>
                  <a:pt x="1646833" y="10581"/>
                </a:lnTo>
                <a:lnTo>
                  <a:pt x="1675692" y="22125"/>
                </a:lnTo>
                <a:lnTo>
                  <a:pt x="1705511" y="36554"/>
                </a:lnTo>
                <a:lnTo>
                  <a:pt x="1733408" y="52907"/>
                </a:lnTo>
                <a:lnTo>
                  <a:pt x="1762267" y="70222"/>
                </a:lnTo>
                <a:lnTo>
                  <a:pt x="1791124" y="85613"/>
                </a:lnTo>
                <a:lnTo>
                  <a:pt x="1819981" y="101004"/>
                </a:lnTo>
                <a:lnTo>
                  <a:pt x="1847878" y="112547"/>
                </a:lnTo>
                <a:lnTo>
                  <a:pt x="1878660" y="120243"/>
                </a:lnTo>
                <a:lnTo>
                  <a:pt x="1908479" y="124091"/>
                </a:lnTo>
                <a:lnTo>
                  <a:pt x="1940223" y="124091"/>
                </a:lnTo>
                <a:lnTo>
                  <a:pt x="1972930" y="122167"/>
                </a:lnTo>
                <a:lnTo>
                  <a:pt x="2005635" y="118320"/>
                </a:lnTo>
                <a:lnTo>
                  <a:pt x="2038341" y="113510"/>
                </a:lnTo>
                <a:lnTo>
                  <a:pt x="2071047" y="109662"/>
                </a:lnTo>
                <a:lnTo>
                  <a:pt x="2103753" y="106776"/>
                </a:lnTo>
                <a:lnTo>
                  <a:pt x="2134534" y="107738"/>
                </a:lnTo>
                <a:lnTo>
                  <a:pt x="2164354" y="111585"/>
                </a:lnTo>
                <a:lnTo>
                  <a:pt x="2193213" y="120243"/>
                </a:lnTo>
                <a:lnTo>
                  <a:pt x="2217262" y="132748"/>
                </a:lnTo>
                <a:lnTo>
                  <a:pt x="2240347" y="149102"/>
                </a:lnTo>
                <a:lnTo>
                  <a:pt x="2260548" y="168340"/>
                </a:lnTo>
                <a:lnTo>
                  <a:pt x="2280749" y="190465"/>
                </a:lnTo>
                <a:lnTo>
                  <a:pt x="2299026" y="213551"/>
                </a:lnTo>
                <a:lnTo>
                  <a:pt x="2317302" y="237601"/>
                </a:lnTo>
                <a:lnTo>
                  <a:pt x="2335579" y="261649"/>
                </a:lnTo>
                <a:lnTo>
                  <a:pt x="2353856" y="284735"/>
                </a:lnTo>
                <a:lnTo>
                  <a:pt x="2373095" y="306860"/>
                </a:lnTo>
                <a:lnTo>
                  <a:pt x="2395219" y="326100"/>
                </a:lnTo>
                <a:lnTo>
                  <a:pt x="2416382" y="343415"/>
                </a:lnTo>
                <a:lnTo>
                  <a:pt x="2440430" y="356881"/>
                </a:lnTo>
                <a:lnTo>
                  <a:pt x="2466403" y="368425"/>
                </a:lnTo>
                <a:lnTo>
                  <a:pt x="2494298" y="378044"/>
                </a:lnTo>
                <a:lnTo>
                  <a:pt x="2523156" y="386701"/>
                </a:lnTo>
                <a:lnTo>
                  <a:pt x="2552014" y="394397"/>
                </a:lnTo>
                <a:lnTo>
                  <a:pt x="2581835" y="402093"/>
                </a:lnTo>
                <a:lnTo>
                  <a:pt x="2609730" y="410751"/>
                </a:lnTo>
                <a:lnTo>
                  <a:pt x="2637626" y="420370"/>
                </a:lnTo>
                <a:lnTo>
                  <a:pt x="2663599" y="431914"/>
                </a:lnTo>
                <a:lnTo>
                  <a:pt x="2686686" y="446343"/>
                </a:lnTo>
                <a:lnTo>
                  <a:pt x="2707849" y="463658"/>
                </a:lnTo>
                <a:lnTo>
                  <a:pt x="2725162" y="484821"/>
                </a:lnTo>
                <a:lnTo>
                  <a:pt x="2739592" y="507907"/>
                </a:lnTo>
                <a:lnTo>
                  <a:pt x="2751135" y="533879"/>
                </a:lnTo>
                <a:lnTo>
                  <a:pt x="2760754" y="561776"/>
                </a:lnTo>
                <a:lnTo>
                  <a:pt x="2769411" y="589672"/>
                </a:lnTo>
                <a:lnTo>
                  <a:pt x="2777107" y="619492"/>
                </a:lnTo>
                <a:lnTo>
                  <a:pt x="2784803" y="648350"/>
                </a:lnTo>
                <a:lnTo>
                  <a:pt x="2793460" y="677209"/>
                </a:lnTo>
                <a:lnTo>
                  <a:pt x="2803080" y="705106"/>
                </a:lnTo>
                <a:lnTo>
                  <a:pt x="2814622" y="731079"/>
                </a:lnTo>
                <a:lnTo>
                  <a:pt x="2828090" y="755127"/>
                </a:lnTo>
                <a:lnTo>
                  <a:pt x="2845405" y="776290"/>
                </a:lnTo>
                <a:lnTo>
                  <a:pt x="2864644" y="798415"/>
                </a:lnTo>
                <a:lnTo>
                  <a:pt x="2886768" y="817653"/>
                </a:lnTo>
                <a:lnTo>
                  <a:pt x="2909855" y="835930"/>
                </a:lnTo>
                <a:lnTo>
                  <a:pt x="2934865" y="854207"/>
                </a:lnTo>
                <a:lnTo>
                  <a:pt x="2958913" y="872484"/>
                </a:lnTo>
                <a:lnTo>
                  <a:pt x="2982000" y="890761"/>
                </a:lnTo>
                <a:lnTo>
                  <a:pt x="3004124" y="910962"/>
                </a:lnTo>
                <a:lnTo>
                  <a:pt x="3023363" y="931163"/>
                </a:lnTo>
                <a:lnTo>
                  <a:pt x="3039716" y="954249"/>
                </a:lnTo>
                <a:lnTo>
                  <a:pt x="3052221" y="978298"/>
                </a:lnTo>
                <a:lnTo>
                  <a:pt x="3060879" y="1007156"/>
                </a:lnTo>
                <a:lnTo>
                  <a:pt x="3064726" y="1036977"/>
                </a:lnTo>
                <a:lnTo>
                  <a:pt x="3065689" y="1067759"/>
                </a:lnTo>
                <a:lnTo>
                  <a:pt x="3062802" y="1100465"/>
                </a:lnTo>
                <a:lnTo>
                  <a:pt x="3058954" y="1133171"/>
                </a:lnTo>
                <a:lnTo>
                  <a:pt x="3054145" y="1165877"/>
                </a:lnTo>
                <a:lnTo>
                  <a:pt x="3050297" y="1198583"/>
                </a:lnTo>
                <a:lnTo>
                  <a:pt x="3048374" y="1231290"/>
                </a:lnTo>
                <a:lnTo>
                  <a:pt x="3048374" y="1263034"/>
                </a:lnTo>
                <a:lnTo>
                  <a:pt x="3052221" y="1292853"/>
                </a:lnTo>
                <a:lnTo>
                  <a:pt x="3059916" y="1322674"/>
                </a:lnTo>
                <a:lnTo>
                  <a:pt x="3071460" y="1350571"/>
                </a:lnTo>
                <a:lnTo>
                  <a:pt x="3086851" y="1379429"/>
                </a:lnTo>
                <a:lnTo>
                  <a:pt x="3102242" y="1408288"/>
                </a:lnTo>
                <a:lnTo>
                  <a:pt x="3119557" y="1437145"/>
                </a:lnTo>
                <a:lnTo>
                  <a:pt x="3135909" y="1465043"/>
                </a:lnTo>
                <a:lnTo>
                  <a:pt x="3150339" y="1494862"/>
                </a:lnTo>
                <a:lnTo>
                  <a:pt x="3161881" y="1523721"/>
                </a:lnTo>
                <a:lnTo>
                  <a:pt x="3169577" y="1553541"/>
                </a:lnTo>
                <a:lnTo>
                  <a:pt x="3172463" y="1584323"/>
                </a:lnTo>
                <a:lnTo>
                  <a:pt x="3169577" y="1615105"/>
                </a:lnTo>
                <a:lnTo>
                  <a:pt x="3161881" y="1644925"/>
                </a:lnTo>
                <a:lnTo>
                  <a:pt x="3150339" y="1673784"/>
                </a:lnTo>
                <a:lnTo>
                  <a:pt x="3135909" y="1703604"/>
                </a:lnTo>
                <a:lnTo>
                  <a:pt x="3119557" y="1731501"/>
                </a:lnTo>
                <a:lnTo>
                  <a:pt x="3102242" y="1760360"/>
                </a:lnTo>
                <a:lnTo>
                  <a:pt x="3086851" y="1789218"/>
                </a:lnTo>
                <a:lnTo>
                  <a:pt x="3071460" y="1818075"/>
                </a:lnTo>
                <a:lnTo>
                  <a:pt x="3059916" y="1845972"/>
                </a:lnTo>
                <a:lnTo>
                  <a:pt x="3052221" y="1875793"/>
                </a:lnTo>
                <a:lnTo>
                  <a:pt x="3048374" y="1905613"/>
                </a:lnTo>
                <a:lnTo>
                  <a:pt x="3048374" y="1937358"/>
                </a:lnTo>
                <a:lnTo>
                  <a:pt x="3050297" y="1970063"/>
                </a:lnTo>
                <a:lnTo>
                  <a:pt x="3054145" y="2002769"/>
                </a:lnTo>
                <a:lnTo>
                  <a:pt x="3058954" y="2035476"/>
                </a:lnTo>
                <a:lnTo>
                  <a:pt x="3062802" y="2068181"/>
                </a:lnTo>
                <a:lnTo>
                  <a:pt x="3065689" y="2100887"/>
                </a:lnTo>
                <a:lnTo>
                  <a:pt x="3064726" y="2131670"/>
                </a:lnTo>
                <a:lnTo>
                  <a:pt x="3060879" y="2161491"/>
                </a:lnTo>
                <a:lnTo>
                  <a:pt x="3052221" y="2190349"/>
                </a:lnTo>
                <a:lnTo>
                  <a:pt x="3039716" y="2214397"/>
                </a:lnTo>
                <a:lnTo>
                  <a:pt x="3023363" y="2237484"/>
                </a:lnTo>
                <a:lnTo>
                  <a:pt x="3004124" y="2257685"/>
                </a:lnTo>
                <a:lnTo>
                  <a:pt x="2982000" y="2277885"/>
                </a:lnTo>
                <a:lnTo>
                  <a:pt x="2958913" y="2296163"/>
                </a:lnTo>
                <a:lnTo>
                  <a:pt x="2934865" y="2314439"/>
                </a:lnTo>
                <a:lnTo>
                  <a:pt x="2909855" y="2332716"/>
                </a:lnTo>
                <a:lnTo>
                  <a:pt x="2886768" y="2350993"/>
                </a:lnTo>
                <a:lnTo>
                  <a:pt x="2864644" y="2370232"/>
                </a:lnTo>
                <a:lnTo>
                  <a:pt x="2845405" y="2392356"/>
                </a:lnTo>
                <a:lnTo>
                  <a:pt x="2828090" y="2413519"/>
                </a:lnTo>
                <a:lnTo>
                  <a:pt x="2814622" y="2437568"/>
                </a:lnTo>
                <a:lnTo>
                  <a:pt x="2803080" y="2463540"/>
                </a:lnTo>
                <a:lnTo>
                  <a:pt x="2793460" y="2491437"/>
                </a:lnTo>
                <a:lnTo>
                  <a:pt x="2784803" y="2520296"/>
                </a:lnTo>
                <a:lnTo>
                  <a:pt x="2777107" y="2549154"/>
                </a:lnTo>
                <a:lnTo>
                  <a:pt x="2769411" y="2578974"/>
                </a:lnTo>
                <a:lnTo>
                  <a:pt x="2760754" y="2606871"/>
                </a:lnTo>
                <a:lnTo>
                  <a:pt x="2751135" y="2634767"/>
                </a:lnTo>
                <a:lnTo>
                  <a:pt x="2739592" y="2660739"/>
                </a:lnTo>
                <a:lnTo>
                  <a:pt x="2725162" y="2683827"/>
                </a:lnTo>
                <a:lnTo>
                  <a:pt x="2707849" y="2704989"/>
                </a:lnTo>
                <a:lnTo>
                  <a:pt x="2686686" y="2722304"/>
                </a:lnTo>
                <a:lnTo>
                  <a:pt x="2663599" y="2736733"/>
                </a:lnTo>
                <a:lnTo>
                  <a:pt x="2637626" y="2748276"/>
                </a:lnTo>
                <a:lnTo>
                  <a:pt x="2609730" y="2757896"/>
                </a:lnTo>
                <a:lnTo>
                  <a:pt x="2581835" y="2766553"/>
                </a:lnTo>
                <a:lnTo>
                  <a:pt x="2552014" y="2774249"/>
                </a:lnTo>
                <a:lnTo>
                  <a:pt x="2523156" y="2781945"/>
                </a:lnTo>
                <a:lnTo>
                  <a:pt x="2494298" y="2790602"/>
                </a:lnTo>
                <a:lnTo>
                  <a:pt x="2466403" y="2800222"/>
                </a:lnTo>
                <a:lnTo>
                  <a:pt x="2440430" y="2811765"/>
                </a:lnTo>
                <a:lnTo>
                  <a:pt x="2416382" y="2825232"/>
                </a:lnTo>
                <a:lnTo>
                  <a:pt x="2395219" y="2842547"/>
                </a:lnTo>
                <a:lnTo>
                  <a:pt x="2373095" y="2861786"/>
                </a:lnTo>
                <a:lnTo>
                  <a:pt x="2353856" y="2883911"/>
                </a:lnTo>
                <a:lnTo>
                  <a:pt x="2335579" y="2906997"/>
                </a:lnTo>
                <a:lnTo>
                  <a:pt x="2317302" y="2931046"/>
                </a:lnTo>
                <a:lnTo>
                  <a:pt x="2299026" y="2955095"/>
                </a:lnTo>
                <a:lnTo>
                  <a:pt x="2280749" y="2978181"/>
                </a:lnTo>
                <a:lnTo>
                  <a:pt x="2260548" y="3000306"/>
                </a:lnTo>
                <a:lnTo>
                  <a:pt x="2240347" y="3019544"/>
                </a:lnTo>
                <a:lnTo>
                  <a:pt x="2217262" y="3035898"/>
                </a:lnTo>
                <a:lnTo>
                  <a:pt x="2193213" y="3048403"/>
                </a:lnTo>
                <a:lnTo>
                  <a:pt x="2164354" y="3057061"/>
                </a:lnTo>
                <a:lnTo>
                  <a:pt x="2134534" y="3060909"/>
                </a:lnTo>
                <a:lnTo>
                  <a:pt x="2103753" y="3061870"/>
                </a:lnTo>
                <a:lnTo>
                  <a:pt x="2071047" y="3058984"/>
                </a:lnTo>
                <a:lnTo>
                  <a:pt x="2038341" y="3055137"/>
                </a:lnTo>
                <a:lnTo>
                  <a:pt x="2005635" y="3050327"/>
                </a:lnTo>
                <a:lnTo>
                  <a:pt x="1972930" y="3046480"/>
                </a:lnTo>
                <a:lnTo>
                  <a:pt x="1940223" y="3044555"/>
                </a:lnTo>
                <a:lnTo>
                  <a:pt x="1908479" y="3044555"/>
                </a:lnTo>
                <a:lnTo>
                  <a:pt x="1878660" y="3048403"/>
                </a:lnTo>
                <a:lnTo>
                  <a:pt x="1847878" y="3056099"/>
                </a:lnTo>
                <a:lnTo>
                  <a:pt x="1819981" y="3067642"/>
                </a:lnTo>
                <a:lnTo>
                  <a:pt x="1791124" y="3083033"/>
                </a:lnTo>
                <a:lnTo>
                  <a:pt x="1762267" y="3098425"/>
                </a:lnTo>
                <a:lnTo>
                  <a:pt x="1733408" y="3115739"/>
                </a:lnTo>
                <a:lnTo>
                  <a:pt x="1705511" y="3132093"/>
                </a:lnTo>
                <a:lnTo>
                  <a:pt x="1675692" y="3146521"/>
                </a:lnTo>
                <a:lnTo>
                  <a:pt x="1646833" y="3158065"/>
                </a:lnTo>
                <a:lnTo>
                  <a:pt x="1617013" y="3165761"/>
                </a:lnTo>
                <a:lnTo>
                  <a:pt x="1586232" y="3168646"/>
                </a:lnTo>
                <a:lnTo>
                  <a:pt x="1555450" y="3165761"/>
                </a:lnTo>
                <a:lnTo>
                  <a:pt x="1525630" y="3158065"/>
                </a:lnTo>
                <a:lnTo>
                  <a:pt x="1496773" y="3146521"/>
                </a:lnTo>
                <a:lnTo>
                  <a:pt x="1466952" y="3132093"/>
                </a:lnTo>
                <a:lnTo>
                  <a:pt x="1439055" y="3115739"/>
                </a:lnTo>
                <a:lnTo>
                  <a:pt x="1410198" y="3098425"/>
                </a:lnTo>
                <a:lnTo>
                  <a:pt x="1381339" y="3083033"/>
                </a:lnTo>
                <a:lnTo>
                  <a:pt x="1352482" y="3067642"/>
                </a:lnTo>
                <a:lnTo>
                  <a:pt x="1323624" y="3056099"/>
                </a:lnTo>
                <a:lnTo>
                  <a:pt x="1293804" y="3048403"/>
                </a:lnTo>
                <a:lnTo>
                  <a:pt x="1263984" y="3044555"/>
                </a:lnTo>
                <a:lnTo>
                  <a:pt x="1232239" y="3044555"/>
                </a:lnTo>
                <a:lnTo>
                  <a:pt x="1199534" y="3046480"/>
                </a:lnTo>
                <a:lnTo>
                  <a:pt x="1166828" y="3050327"/>
                </a:lnTo>
                <a:lnTo>
                  <a:pt x="1134122" y="3055137"/>
                </a:lnTo>
                <a:lnTo>
                  <a:pt x="1101416" y="3058984"/>
                </a:lnTo>
                <a:lnTo>
                  <a:pt x="1068710" y="3061870"/>
                </a:lnTo>
                <a:lnTo>
                  <a:pt x="1037929" y="3060909"/>
                </a:lnTo>
                <a:lnTo>
                  <a:pt x="1008109" y="3057061"/>
                </a:lnTo>
                <a:lnTo>
                  <a:pt x="979250" y="3048403"/>
                </a:lnTo>
                <a:lnTo>
                  <a:pt x="955203" y="3035898"/>
                </a:lnTo>
                <a:lnTo>
                  <a:pt x="932115" y="3019544"/>
                </a:lnTo>
                <a:lnTo>
                  <a:pt x="911915" y="3000306"/>
                </a:lnTo>
                <a:lnTo>
                  <a:pt x="891714" y="2978181"/>
                </a:lnTo>
                <a:lnTo>
                  <a:pt x="873437" y="2955095"/>
                </a:lnTo>
                <a:lnTo>
                  <a:pt x="855161" y="2931046"/>
                </a:lnTo>
                <a:lnTo>
                  <a:pt x="836884" y="2906997"/>
                </a:lnTo>
                <a:lnTo>
                  <a:pt x="818608" y="2883911"/>
                </a:lnTo>
                <a:lnTo>
                  <a:pt x="799368" y="2861786"/>
                </a:lnTo>
                <a:lnTo>
                  <a:pt x="777244" y="2842547"/>
                </a:lnTo>
                <a:lnTo>
                  <a:pt x="756081" y="2825232"/>
                </a:lnTo>
                <a:lnTo>
                  <a:pt x="732033" y="2811765"/>
                </a:lnTo>
                <a:lnTo>
                  <a:pt x="706061" y="2800222"/>
                </a:lnTo>
                <a:lnTo>
                  <a:pt x="678165" y="2790602"/>
                </a:lnTo>
                <a:lnTo>
                  <a:pt x="649306" y="2781945"/>
                </a:lnTo>
                <a:lnTo>
                  <a:pt x="620449" y="2774249"/>
                </a:lnTo>
                <a:lnTo>
                  <a:pt x="590629" y="2766553"/>
                </a:lnTo>
                <a:lnTo>
                  <a:pt x="562733" y="2757896"/>
                </a:lnTo>
                <a:lnTo>
                  <a:pt x="534836" y="2748276"/>
                </a:lnTo>
                <a:lnTo>
                  <a:pt x="508865" y="2736733"/>
                </a:lnTo>
                <a:lnTo>
                  <a:pt x="485777" y="2722304"/>
                </a:lnTo>
                <a:lnTo>
                  <a:pt x="464615" y="2704989"/>
                </a:lnTo>
                <a:lnTo>
                  <a:pt x="447301" y="2683827"/>
                </a:lnTo>
                <a:lnTo>
                  <a:pt x="432872" y="2660739"/>
                </a:lnTo>
                <a:lnTo>
                  <a:pt x="421328" y="2634767"/>
                </a:lnTo>
                <a:lnTo>
                  <a:pt x="411709" y="2606871"/>
                </a:lnTo>
                <a:lnTo>
                  <a:pt x="403052" y="2578974"/>
                </a:lnTo>
                <a:lnTo>
                  <a:pt x="395356" y="2549154"/>
                </a:lnTo>
                <a:lnTo>
                  <a:pt x="387660" y="2520296"/>
                </a:lnTo>
                <a:lnTo>
                  <a:pt x="379003" y="2491437"/>
                </a:lnTo>
                <a:lnTo>
                  <a:pt x="369384" y="2463540"/>
                </a:lnTo>
                <a:lnTo>
                  <a:pt x="357840" y="2437568"/>
                </a:lnTo>
                <a:lnTo>
                  <a:pt x="344373" y="2413519"/>
                </a:lnTo>
                <a:lnTo>
                  <a:pt x="327059" y="2392356"/>
                </a:lnTo>
                <a:lnTo>
                  <a:pt x="307820" y="2370232"/>
                </a:lnTo>
                <a:lnTo>
                  <a:pt x="285695" y="2350993"/>
                </a:lnTo>
                <a:lnTo>
                  <a:pt x="261646" y="2332716"/>
                </a:lnTo>
                <a:lnTo>
                  <a:pt x="237598" y="2314439"/>
                </a:lnTo>
                <a:lnTo>
                  <a:pt x="213550" y="2296163"/>
                </a:lnTo>
                <a:lnTo>
                  <a:pt x="190463" y="2277885"/>
                </a:lnTo>
                <a:lnTo>
                  <a:pt x="168339" y="2257685"/>
                </a:lnTo>
                <a:lnTo>
                  <a:pt x="149100" y="2237484"/>
                </a:lnTo>
                <a:lnTo>
                  <a:pt x="132748" y="2214397"/>
                </a:lnTo>
                <a:lnTo>
                  <a:pt x="120243" y="2190349"/>
                </a:lnTo>
                <a:lnTo>
                  <a:pt x="111585" y="2161491"/>
                </a:lnTo>
                <a:lnTo>
                  <a:pt x="107737" y="2131670"/>
                </a:lnTo>
                <a:lnTo>
                  <a:pt x="106775" y="2100887"/>
                </a:lnTo>
                <a:lnTo>
                  <a:pt x="109661" y="2068181"/>
                </a:lnTo>
                <a:lnTo>
                  <a:pt x="113509" y="2035476"/>
                </a:lnTo>
                <a:lnTo>
                  <a:pt x="118318" y="2002769"/>
                </a:lnTo>
                <a:lnTo>
                  <a:pt x="122166" y="1970063"/>
                </a:lnTo>
                <a:lnTo>
                  <a:pt x="124091" y="1937358"/>
                </a:lnTo>
                <a:lnTo>
                  <a:pt x="124091" y="1905613"/>
                </a:lnTo>
                <a:lnTo>
                  <a:pt x="120243" y="1875793"/>
                </a:lnTo>
                <a:lnTo>
                  <a:pt x="112547" y="1845972"/>
                </a:lnTo>
                <a:lnTo>
                  <a:pt x="101003" y="1818075"/>
                </a:lnTo>
                <a:lnTo>
                  <a:pt x="86575" y="1789218"/>
                </a:lnTo>
                <a:lnTo>
                  <a:pt x="70221" y="1760360"/>
                </a:lnTo>
                <a:lnTo>
                  <a:pt x="52908" y="1731501"/>
                </a:lnTo>
                <a:lnTo>
                  <a:pt x="36554" y="1703604"/>
                </a:lnTo>
                <a:lnTo>
                  <a:pt x="22125" y="1673784"/>
                </a:lnTo>
                <a:lnTo>
                  <a:pt x="10582" y="1644925"/>
                </a:lnTo>
                <a:lnTo>
                  <a:pt x="2886" y="1615105"/>
                </a:lnTo>
                <a:lnTo>
                  <a:pt x="0" y="1584323"/>
                </a:lnTo>
                <a:lnTo>
                  <a:pt x="2886" y="1553541"/>
                </a:lnTo>
                <a:lnTo>
                  <a:pt x="10582" y="1523721"/>
                </a:lnTo>
                <a:lnTo>
                  <a:pt x="22125" y="1494862"/>
                </a:lnTo>
                <a:lnTo>
                  <a:pt x="36554" y="1465043"/>
                </a:lnTo>
                <a:lnTo>
                  <a:pt x="52908" y="1437145"/>
                </a:lnTo>
                <a:lnTo>
                  <a:pt x="70221" y="1408288"/>
                </a:lnTo>
                <a:lnTo>
                  <a:pt x="86575" y="1379429"/>
                </a:lnTo>
                <a:lnTo>
                  <a:pt x="101003" y="1350571"/>
                </a:lnTo>
                <a:lnTo>
                  <a:pt x="112547" y="1322674"/>
                </a:lnTo>
                <a:lnTo>
                  <a:pt x="120243" y="1292853"/>
                </a:lnTo>
                <a:lnTo>
                  <a:pt x="124091" y="1263034"/>
                </a:lnTo>
                <a:lnTo>
                  <a:pt x="124091" y="1231290"/>
                </a:lnTo>
                <a:lnTo>
                  <a:pt x="122166" y="1198583"/>
                </a:lnTo>
                <a:lnTo>
                  <a:pt x="118318" y="1165877"/>
                </a:lnTo>
                <a:lnTo>
                  <a:pt x="113509" y="1133171"/>
                </a:lnTo>
                <a:lnTo>
                  <a:pt x="109661" y="1100465"/>
                </a:lnTo>
                <a:lnTo>
                  <a:pt x="106775" y="1067759"/>
                </a:lnTo>
                <a:lnTo>
                  <a:pt x="107737" y="1036977"/>
                </a:lnTo>
                <a:lnTo>
                  <a:pt x="111585" y="1007156"/>
                </a:lnTo>
                <a:lnTo>
                  <a:pt x="120243" y="978298"/>
                </a:lnTo>
                <a:lnTo>
                  <a:pt x="132748" y="954249"/>
                </a:lnTo>
                <a:lnTo>
                  <a:pt x="149100" y="931163"/>
                </a:lnTo>
                <a:lnTo>
                  <a:pt x="168339" y="910962"/>
                </a:lnTo>
                <a:lnTo>
                  <a:pt x="190463" y="890761"/>
                </a:lnTo>
                <a:lnTo>
                  <a:pt x="213550" y="872484"/>
                </a:lnTo>
                <a:lnTo>
                  <a:pt x="237598" y="854207"/>
                </a:lnTo>
                <a:lnTo>
                  <a:pt x="261646" y="835930"/>
                </a:lnTo>
                <a:lnTo>
                  <a:pt x="285695" y="817653"/>
                </a:lnTo>
                <a:lnTo>
                  <a:pt x="307820" y="798415"/>
                </a:lnTo>
                <a:lnTo>
                  <a:pt x="327059" y="776290"/>
                </a:lnTo>
                <a:lnTo>
                  <a:pt x="344373" y="755127"/>
                </a:lnTo>
                <a:lnTo>
                  <a:pt x="357840" y="731079"/>
                </a:lnTo>
                <a:lnTo>
                  <a:pt x="369384" y="705106"/>
                </a:lnTo>
                <a:lnTo>
                  <a:pt x="379003" y="677209"/>
                </a:lnTo>
                <a:lnTo>
                  <a:pt x="387660" y="648350"/>
                </a:lnTo>
                <a:lnTo>
                  <a:pt x="395356" y="619492"/>
                </a:lnTo>
                <a:lnTo>
                  <a:pt x="403052" y="589672"/>
                </a:lnTo>
                <a:lnTo>
                  <a:pt x="411709" y="561776"/>
                </a:lnTo>
                <a:lnTo>
                  <a:pt x="421328" y="533879"/>
                </a:lnTo>
                <a:lnTo>
                  <a:pt x="432872" y="507907"/>
                </a:lnTo>
                <a:lnTo>
                  <a:pt x="447301" y="484821"/>
                </a:lnTo>
                <a:lnTo>
                  <a:pt x="464615" y="463658"/>
                </a:lnTo>
                <a:lnTo>
                  <a:pt x="485777" y="446343"/>
                </a:lnTo>
                <a:lnTo>
                  <a:pt x="508865" y="431914"/>
                </a:lnTo>
                <a:lnTo>
                  <a:pt x="534836" y="420370"/>
                </a:lnTo>
                <a:lnTo>
                  <a:pt x="562733" y="410751"/>
                </a:lnTo>
                <a:lnTo>
                  <a:pt x="590629" y="402093"/>
                </a:lnTo>
                <a:lnTo>
                  <a:pt x="620449" y="394397"/>
                </a:lnTo>
                <a:lnTo>
                  <a:pt x="649306" y="386701"/>
                </a:lnTo>
                <a:lnTo>
                  <a:pt x="678165" y="378044"/>
                </a:lnTo>
                <a:lnTo>
                  <a:pt x="706061" y="368425"/>
                </a:lnTo>
                <a:lnTo>
                  <a:pt x="732033" y="356881"/>
                </a:lnTo>
                <a:lnTo>
                  <a:pt x="756081" y="343415"/>
                </a:lnTo>
                <a:lnTo>
                  <a:pt x="777244" y="326100"/>
                </a:lnTo>
                <a:lnTo>
                  <a:pt x="799368" y="306860"/>
                </a:lnTo>
                <a:lnTo>
                  <a:pt x="818608" y="284735"/>
                </a:lnTo>
                <a:lnTo>
                  <a:pt x="836884" y="261649"/>
                </a:lnTo>
                <a:lnTo>
                  <a:pt x="855161" y="237601"/>
                </a:lnTo>
                <a:lnTo>
                  <a:pt x="873437" y="213551"/>
                </a:lnTo>
                <a:lnTo>
                  <a:pt x="891714" y="190465"/>
                </a:lnTo>
                <a:lnTo>
                  <a:pt x="911915" y="168340"/>
                </a:lnTo>
                <a:lnTo>
                  <a:pt x="932115" y="149102"/>
                </a:lnTo>
                <a:lnTo>
                  <a:pt x="955203" y="132748"/>
                </a:lnTo>
                <a:lnTo>
                  <a:pt x="979250" y="120243"/>
                </a:lnTo>
                <a:lnTo>
                  <a:pt x="1008109" y="111585"/>
                </a:lnTo>
                <a:lnTo>
                  <a:pt x="1037929" y="107738"/>
                </a:lnTo>
                <a:lnTo>
                  <a:pt x="1068710" y="106776"/>
                </a:lnTo>
                <a:lnTo>
                  <a:pt x="1101416" y="109662"/>
                </a:lnTo>
                <a:lnTo>
                  <a:pt x="1134122" y="113510"/>
                </a:lnTo>
                <a:lnTo>
                  <a:pt x="1166828" y="118320"/>
                </a:lnTo>
                <a:lnTo>
                  <a:pt x="1199534" y="122167"/>
                </a:lnTo>
                <a:lnTo>
                  <a:pt x="1232239" y="124091"/>
                </a:lnTo>
                <a:lnTo>
                  <a:pt x="1263984" y="124091"/>
                </a:lnTo>
                <a:lnTo>
                  <a:pt x="1293804" y="120243"/>
                </a:lnTo>
                <a:lnTo>
                  <a:pt x="1323624" y="112547"/>
                </a:lnTo>
                <a:lnTo>
                  <a:pt x="1352482" y="101004"/>
                </a:lnTo>
                <a:lnTo>
                  <a:pt x="1381339" y="85613"/>
                </a:lnTo>
                <a:lnTo>
                  <a:pt x="1410198" y="70222"/>
                </a:lnTo>
                <a:lnTo>
                  <a:pt x="1439055" y="52907"/>
                </a:lnTo>
                <a:lnTo>
                  <a:pt x="1466952" y="36554"/>
                </a:lnTo>
                <a:lnTo>
                  <a:pt x="1496773" y="22125"/>
                </a:lnTo>
                <a:lnTo>
                  <a:pt x="1525630" y="10581"/>
                </a:lnTo>
                <a:lnTo>
                  <a:pt x="1555450" y="28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1f984, unicorn icon">
            <a:extLst>
              <a:ext uri="{FF2B5EF4-FFF2-40B4-BE49-F238E27FC236}">
                <a16:creationId xmlns:a16="http://schemas.microsoft.com/office/drawing/2014/main" id="{7A31CB66-9E7C-4A2E-B8BB-280A8A24F9A1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8210" y="1300879"/>
            <a:ext cx="2036233" cy="203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D7215975-E17A-43B6-8CB2-F40B2B6DC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5043" y="640080"/>
            <a:ext cx="3361914" cy="3357830"/>
          </a:xfrm>
          <a:custGeom>
            <a:avLst/>
            <a:gdLst>
              <a:gd name="connsiteX0" fmla="*/ 3095991 w 6191980"/>
              <a:gd name="connsiteY0" fmla="*/ 0 h 6184462"/>
              <a:gd name="connsiteX1" fmla="*/ 3156069 w 6191980"/>
              <a:gd name="connsiteY1" fmla="*/ 5631 h 6184462"/>
              <a:gd name="connsiteX2" fmla="*/ 3214272 w 6191980"/>
              <a:gd name="connsiteY2" fmla="*/ 20652 h 6184462"/>
              <a:gd name="connsiteX3" fmla="*/ 3270598 w 6191980"/>
              <a:gd name="connsiteY3" fmla="*/ 43182 h 6184462"/>
              <a:gd name="connsiteX4" fmla="*/ 3328798 w 6191980"/>
              <a:gd name="connsiteY4" fmla="*/ 71344 h 6184462"/>
              <a:gd name="connsiteX5" fmla="*/ 3383247 w 6191980"/>
              <a:gd name="connsiteY5" fmla="*/ 103262 h 6184462"/>
              <a:gd name="connsiteX6" fmla="*/ 3439573 w 6191980"/>
              <a:gd name="connsiteY6" fmla="*/ 137057 h 6184462"/>
              <a:gd name="connsiteX7" fmla="*/ 3495897 w 6191980"/>
              <a:gd name="connsiteY7" fmla="*/ 167096 h 6184462"/>
              <a:gd name="connsiteX8" fmla="*/ 3552221 w 6191980"/>
              <a:gd name="connsiteY8" fmla="*/ 197137 h 6184462"/>
              <a:gd name="connsiteX9" fmla="*/ 3606669 w 6191980"/>
              <a:gd name="connsiteY9" fmla="*/ 219666 h 6184462"/>
              <a:gd name="connsiteX10" fmla="*/ 3666749 w 6191980"/>
              <a:gd name="connsiteY10" fmla="*/ 234686 h 6184462"/>
              <a:gd name="connsiteX11" fmla="*/ 3724950 w 6191980"/>
              <a:gd name="connsiteY11" fmla="*/ 242197 h 6184462"/>
              <a:gd name="connsiteX12" fmla="*/ 3786907 w 6191980"/>
              <a:gd name="connsiteY12" fmla="*/ 242197 h 6184462"/>
              <a:gd name="connsiteX13" fmla="*/ 3850743 w 6191980"/>
              <a:gd name="connsiteY13" fmla="*/ 238443 h 6184462"/>
              <a:gd name="connsiteX14" fmla="*/ 3914577 w 6191980"/>
              <a:gd name="connsiteY14" fmla="*/ 230932 h 6184462"/>
              <a:gd name="connsiteX15" fmla="*/ 3978413 w 6191980"/>
              <a:gd name="connsiteY15" fmla="*/ 221545 h 6184462"/>
              <a:gd name="connsiteX16" fmla="*/ 4042247 w 6191980"/>
              <a:gd name="connsiteY16" fmla="*/ 214035 h 6184462"/>
              <a:gd name="connsiteX17" fmla="*/ 4106083 w 6191980"/>
              <a:gd name="connsiteY17" fmla="*/ 208401 h 6184462"/>
              <a:gd name="connsiteX18" fmla="*/ 4166161 w 6191980"/>
              <a:gd name="connsiteY18" fmla="*/ 210279 h 6184462"/>
              <a:gd name="connsiteX19" fmla="*/ 4224364 w 6191980"/>
              <a:gd name="connsiteY19" fmla="*/ 217789 h 6184462"/>
              <a:gd name="connsiteX20" fmla="*/ 4280690 w 6191980"/>
              <a:gd name="connsiteY20" fmla="*/ 234686 h 6184462"/>
              <a:gd name="connsiteX21" fmla="*/ 4327628 w 6191980"/>
              <a:gd name="connsiteY21" fmla="*/ 259094 h 6184462"/>
              <a:gd name="connsiteX22" fmla="*/ 4372686 w 6191980"/>
              <a:gd name="connsiteY22" fmla="*/ 291012 h 6184462"/>
              <a:gd name="connsiteX23" fmla="*/ 4412114 w 6191980"/>
              <a:gd name="connsiteY23" fmla="*/ 328561 h 6184462"/>
              <a:gd name="connsiteX24" fmla="*/ 4451542 w 6191980"/>
              <a:gd name="connsiteY24" fmla="*/ 371743 h 6184462"/>
              <a:gd name="connsiteX25" fmla="*/ 4487214 w 6191980"/>
              <a:gd name="connsiteY25" fmla="*/ 416803 h 6184462"/>
              <a:gd name="connsiteX26" fmla="*/ 4522886 w 6191980"/>
              <a:gd name="connsiteY26" fmla="*/ 463741 h 6184462"/>
              <a:gd name="connsiteX27" fmla="*/ 4558559 w 6191980"/>
              <a:gd name="connsiteY27" fmla="*/ 510678 h 6184462"/>
              <a:gd name="connsiteX28" fmla="*/ 4594231 w 6191980"/>
              <a:gd name="connsiteY28" fmla="*/ 555737 h 6184462"/>
              <a:gd name="connsiteX29" fmla="*/ 4631782 w 6191980"/>
              <a:gd name="connsiteY29" fmla="*/ 598919 h 6184462"/>
              <a:gd name="connsiteX30" fmla="*/ 4674964 w 6191980"/>
              <a:gd name="connsiteY30" fmla="*/ 636471 h 6184462"/>
              <a:gd name="connsiteX31" fmla="*/ 4716270 w 6191980"/>
              <a:gd name="connsiteY31" fmla="*/ 670266 h 6184462"/>
              <a:gd name="connsiteX32" fmla="*/ 4763206 w 6191980"/>
              <a:gd name="connsiteY32" fmla="*/ 696549 h 6184462"/>
              <a:gd name="connsiteX33" fmla="*/ 4813899 w 6191980"/>
              <a:gd name="connsiteY33" fmla="*/ 719079 h 6184462"/>
              <a:gd name="connsiteX34" fmla="*/ 4868345 w 6191980"/>
              <a:gd name="connsiteY34" fmla="*/ 737854 h 6184462"/>
              <a:gd name="connsiteX35" fmla="*/ 4924669 w 6191980"/>
              <a:gd name="connsiteY35" fmla="*/ 754751 h 6184462"/>
              <a:gd name="connsiteX36" fmla="*/ 4980995 w 6191980"/>
              <a:gd name="connsiteY36" fmla="*/ 769772 h 6184462"/>
              <a:gd name="connsiteX37" fmla="*/ 5039198 w 6191980"/>
              <a:gd name="connsiteY37" fmla="*/ 784792 h 6184462"/>
              <a:gd name="connsiteX38" fmla="*/ 5093644 w 6191980"/>
              <a:gd name="connsiteY38" fmla="*/ 801690 h 6184462"/>
              <a:gd name="connsiteX39" fmla="*/ 5148091 w 6191980"/>
              <a:gd name="connsiteY39" fmla="*/ 820464 h 6184462"/>
              <a:gd name="connsiteX40" fmla="*/ 5198784 w 6191980"/>
              <a:gd name="connsiteY40" fmla="*/ 842995 h 6184462"/>
              <a:gd name="connsiteX41" fmla="*/ 5243845 w 6191980"/>
              <a:gd name="connsiteY41" fmla="*/ 871157 h 6184462"/>
              <a:gd name="connsiteX42" fmla="*/ 5285151 w 6191980"/>
              <a:gd name="connsiteY42" fmla="*/ 904952 h 6184462"/>
              <a:gd name="connsiteX43" fmla="*/ 5318944 w 6191980"/>
              <a:gd name="connsiteY43" fmla="*/ 946257 h 6184462"/>
              <a:gd name="connsiteX44" fmla="*/ 5347108 w 6191980"/>
              <a:gd name="connsiteY44" fmla="*/ 991317 h 6184462"/>
              <a:gd name="connsiteX45" fmla="*/ 5369636 w 6191980"/>
              <a:gd name="connsiteY45" fmla="*/ 1042007 h 6184462"/>
              <a:gd name="connsiteX46" fmla="*/ 5388410 w 6191980"/>
              <a:gd name="connsiteY46" fmla="*/ 1096456 h 6184462"/>
              <a:gd name="connsiteX47" fmla="*/ 5405308 w 6191980"/>
              <a:gd name="connsiteY47" fmla="*/ 1150903 h 6184462"/>
              <a:gd name="connsiteX48" fmla="*/ 5420328 w 6191980"/>
              <a:gd name="connsiteY48" fmla="*/ 1209105 h 6184462"/>
              <a:gd name="connsiteX49" fmla="*/ 5435349 w 6191980"/>
              <a:gd name="connsiteY49" fmla="*/ 1265429 h 6184462"/>
              <a:gd name="connsiteX50" fmla="*/ 5452246 w 6191980"/>
              <a:gd name="connsiteY50" fmla="*/ 1321755 h 6184462"/>
              <a:gd name="connsiteX51" fmla="*/ 5471021 w 6191980"/>
              <a:gd name="connsiteY51" fmla="*/ 1376203 h 6184462"/>
              <a:gd name="connsiteX52" fmla="*/ 5493550 w 6191980"/>
              <a:gd name="connsiteY52" fmla="*/ 1426896 h 6184462"/>
              <a:gd name="connsiteX53" fmla="*/ 5519836 w 6191980"/>
              <a:gd name="connsiteY53" fmla="*/ 1473832 h 6184462"/>
              <a:gd name="connsiteX54" fmla="*/ 5553632 w 6191980"/>
              <a:gd name="connsiteY54" fmla="*/ 1515138 h 6184462"/>
              <a:gd name="connsiteX55" fmla="*/ 5591181 w 6191980"/>
              <a:gd name="connsiteY55" fmla="*/ 1558320 h 6184462"/>
              <a:gd name="connsiteX56" fmla="*/ 5634364 w 6191980"/>
              <a:gd name="connsiteY56" fmla="*/ 1595869 h 6184462"/>
              <a:gd name="connsiteX57" fmla="*/ 5679425 w 6191980"/>
              <a:gd name="connsiteY57" fmla="*/ 1631541 h 6184462"/>
              <a:gd name="connsiteX58" fmla="*/ 5728238 w 6191980"/>
              <a:gd name="connsiteY58" fmla="*/ 1667213 h 6184462"/>
              <a:gd name="connsiteX59" fmla="*/ 5775175 w 6191980"/>
              <a:gd name="connsiteY59" fmla="*/ 1702885 h 6184462"/>
              <a:gd name="connsiteX60" fmla="*/ 5820236 w 6191980"/>
              <a:gd name="connsiteY60" fmla="*/ 1738560 h 6184462"/>
              <a:gd name="connsiteX61" fmla="*/ 5863416 w 6191980"/>
              <a:gd name="connsiteY61" fmla="*/ 1777986 h 6184462"/>
              <a:gd name="connsiteX62" fmla="*/ 5900968 w 6191980"/>
              <a:gd name="connsiteY62" fmla="*/ 1817414 h 6184462"/>
              <a:gd name="connsiteX63" fmla="*/ 5932886 w 6191980"/>
              <a:gd name="connsiteY63" fmla="*/ 1862474 h 6184462"/>
              <a:gd name="connsiteX64" fmla="*/ 5957294 w 6191980"/>
              <a:gd name="connsiteY64" fmla="*/ 1909410 h 6184462"/>
              <a:gd name="connsiteX65" fmla="*/ 5974191 w 6191980"/>
              <a:gd name="connsiteY65" fmla="*/ 1965736 h 6184462"/>
              <a:gd name="connsiteX66" fmla="*/ 5981700 w 6191980"/>
              <a:gd name="connsiteY66" fmla="*/ 2023938 h 6184462"/>
              <a:gd name="connsiteX67" fmla="*/ 5983578 w 6191980"/>
              <a:gd name="connsiteY67" fmla="*/ 2084018 h 6184462"/>
              <a:gd name="connsiteX68" fmla="*/ 5977945 w 6191980"/>
              <a:gd name="connsiteY68" fmla="*/ 2147852 h 6184462"/>
              <a:gd name="connsiteX69" fmla="*/ 5970435 w 6191980"/>
              <a:gd name="connsiteY69" fmla="*/ 2211686 h 6184462"/>
              <a:gd name="connsiteX70" fmla="*/ 5961048 w 6191980"/>
              <a:gd name="connsiteY70" fmla="*/ 2275522 h 6184462"/>
              <a:gd name="connsiteX71" fmla="*/ 5953538 w 6191980"/>
              <a:gd name="connsiteY71" fmla="*/ 2339356 h 6184462"/>
              <a:gd name="connsiteX72" fmla="*/ 5949784 w 6191980"/>
              <a:gd name="connsiteY72" fmla="*/ 2403192 h 6184462"/>
              <a:gd name="connsiteX73" fmla="*/ 5949784 w 6191980"/>
              <a:gd name="connsiteY73" fmla="*/ 2465149 h 6184462"/>
              <a:gd name="connsiteX74" fmla="*/ 5957294 w 6191980"/>
              <a:gd name="connsiteY74" fmla="*/ 2523350 h 6184462"/>
              <a:gd name="connsiteX75" fmla="*/ 5972312 w 6191980"/>
              <a:gd name="connsiteY75" fmla="*/ 2581552 h 6184462"/>
              <a:gd name="connsiteX76" fmla="*/ 5994843 w 6191980"/>
              <a:gd name="connsiteY76" fmla="*/ 2636001 h 6184462"/>
              <a:gd name="connsiteX77" fmla="*/ 6024884 w 6191980"/>
              <a:gd name="connsiteY77" fmla="*/ 2692325 h 6184462"/>
              <a:gd name="connsiteX78" fmla="*/ 6054922 w 6191980"/>
              <a:gd name="connsiteY78" fmla="*/ 2748651 h 6184462"/>
              <a:gd name="connsiteX79" fmla="*/ 6088718 w 6191980"/>
              <a:gd name="connsiteY79" fmla="*/ 2804974 h 6184462"/>
              <a:gd name="connsiteX80" fmla="*/ 6120634 w 6191980"/>
              <a:gd name="connsiteY80" fmla="*/ 2859423 h 6184462"/>
              <a:gd name="connsiteX81" fmla="*/ 6148798 w 6191980"/>
              <a:gd name="connsiteY81" fmla="*/ 2917624 h 6184462"/>
              <a:gd name="connsiteX82" fmla="*/ 6171326 w 6191980"/>
              <a:gd name="connsiteY82" fmla="*/ 2973950 h 6184462"/>
              <a:gd name="connsiteX83" fmla="*/ 6186347 w 6191980"/>
              <a:gd name="connsiteY83" fmla="*/ 3032152 h 6184462"/>
              <a:gd name="connsiteX84" fmla="*/ 6191980 w 6191980"/>
              <a:gd name="connsiteY84" fmla="*/ 3092230 h 6184462"/>
              <a:gd name="connsiteX85" fmla="*/ 6186347 w 6191980"/>
              <a:gd name="connsiteY85" fmla="*/ 3152310 h 6184462"/>
              <a:gd name="connsiteX86" fmla="*/ 6171326 w 6191980"/>
              <a:gd name="connsiteY86" fmla="*/ 3210513 h 6184462"/>
              <a:gd name="connsiteX87" fmla="*/ 6148798 w 6191980"/>
              <a:gd name="connsiteY87" fmla="*/ 3266839 h 6184462"/>
              <a:gd name="connsiteX88" fmla="*/ 6120634 w 6191980"/>
              <a:gd name="connsiteY88" fmla="*/ 3325039 h 6184462"/>
              <a:gd name="connsiteX89" fmla="*/ 6088718 w 6191980"/>
              <a:gd name="connsiteY89" fmla="*/ 3379488 h 6184462"/>
              <a:gd name="connsiteX90" fmla="*/ 6054922 w 6191980"/>
              <a:gd name="connsiteY90" fmla="*/ 3435814 h 6184462"/>
              <a:gd name="connsiteX91" fmla="*/ 6024884 w 6191980"/>
              <a:gd name="connsiteY91" fmla="*/ 3492137 h 6184462"/>
              <a:gd name="connsiteX92" fmla="*/ 5994843 w 6191980"/>
              <a:gd name="connsiteY92" fmla="*/ 3548461 h 6184462"/>
              <a:gd name="connsiteX93" fmla="*/ 5972312 w 6191980"/>
              <a:gd name="connsiteY93" fmla="*/ 3602910 h 6184462"/>
              <a:gd name="connsiteX94" fmla="*/ 5957294 w 6191980"/>
              <a:gd name="connsiteY94" fmla="*/ 3661113 h 6184462"/>
              <a:gd name="connsiteX95" fmla="*/ 5949784 w 6191980"/>
              <a:gd name="connsiteY95" fmla="*/ 3719313 h 6184462"/>
              <a:gd name="connsiteX96" fmla="*/ 5949784 w 6191980"/>
              <a:gd name="connsiteY96" fmla="*/ 3781272 h 6184462"/>
              <a:gd name="connsiteX97" fmla="*/ 5953538 w 6191980"/>
              <a:gd name="connsiteY97" fmla="*/ 3845106 h 6184462"/>
              <a:gd name="connsiteX98" fmla="*/ 5961048 w 6191980"/>
              <a:gd name="connsiteY98" fmla="*/ 3908940 h 6184462"/>
              <a:gd name="connsiteX99" fmla="*/ 5970435 w 6191980"/>
              <a:gd name="connsiteY99" fmla="*/ 3972776 h 6184462"/>
              <a:gd name="connsiteX100" fmla="*/ 5977945 w 6191980"/>
              <a:gd name="connsiteY100" fmla="*/ 4036610 h 6184462"/>
              <a:gd name="connsiteX101" fmla="*/ 5983578 w 6191980"/>
              <a:gd name="connsiteY101" fmla="*/ 4100444 h 6184462"/>
              <a:gd name="connsiteX102" fmla="*/ 5981700 w 6191980"/>
              <a:gd name="connsiteY102" fmla="*/ 4160526 h 6184462"/>
              <a:gd name="connsiteX103" fmla="*/ 5974191 w 6191980"/>
              <a:gd name="connsiteY103" fmla="*/ 4218729 h 6184462"/>
              <a:gd name="connsiteX104" fmla="*/ 5957294 w 6191980"/>
              <a:gd name="connsiteY104" fmla="*/ 4275053 h 6184462"/>
              <a:gd name="connsiteX105" fmla="*/ 5932886 w 6191980"/>
              <a:gd name="connsiteY105" fmla="*/ 4321989 h 6184462"/>
              <a:gd name="connsiteX106" fmla="*/ 5900968 w 6191980"/>
              <a:gd name="connsiteY106" fmla="*/ 4367050 h 6184462"/>
              <a:gd name="connsiteX107" fmla="*/ 5863416 w 6191980"/>
              <a:gd name="connsiteY107" fmla="*/ 4406477 h 6184462"/>
              <a:gd name="connsiteX108" fmla="*/ 5820236 w 6191980"/>
              <a:gd name="connsiteY108" fmla="*/ 4445903 h 6184462"/>
              <a:gd name="connsiteX109" fmla="*/ 5775175 w 6191980"/>
              <a:gd name="connsiteY109" fmla="*/ 4481577 h 6184462"/>
              <a:gd name="connsiteX110" fmla="*/ 5728238 w 6191980"/>
              <a:gd name="connsiteY110" fmla="*/ 4517249 h 6184462"/>
              <a:gd name="connsiteX111" fmla="*/ 5679425 w 6191980"/>
              <a:gd name="connsiteY111" fmla="*/ 4552921 h 6184462"/>
              <a:gd name="connsiteX112" fmla="*/ 5634364 w 6191980"/>
              <a:gd name="connsiteY112" fmla="*/ 4588593 h 6184462"/>
              <a:gd name="connsiteX113" fmla="*/ 5591181 w 6191980"/>
              <a:gd name="connsiteY113" fmla="*/ 4626142 h 6184462"/>
              <a:gd name="connsiteX114" fmla="*/ 5553632 w 6191980"/>
              <a:gd name="connsiteY114" fmla="*/ 4669325 h 6184462"/>
              <a:gd name="connsiteX115" fmla="*/ 5519836 w 6191980"/>
              <a:gd name="connsiteY115" fmla="*/ 4710630 h 6184462"/>
              <a:gd name="connsiteX116" fmla="*/ 5493550 w 6191980"/>
              <a:gd name="connsiteY116" fmla="*/ 4757566 h 6184462"/>
              <a:gd name="connsiteX117" fmla="*/ 5471021 w 6191980"/>
              <a:gd name="connsiteY117" fmla="*/ 4808259 h 6184462"/>
              <a:gd name="connsiteX118" fmla="*/ 5452246 w 6191980"/>
              <a:gd name="connsiteY118" fmla="*/ 4862708 h 6184462"/>
              <a:gd name="connsiteX119" fmla="*/ 5435349 w 6191980"/>
              <a:gd name="connsiteY119" fmla="*/ 4919033 h 6184462"/>
              <a:gd name="connsiteX120" fmla="*/ 5420328 w 6191980"/>
              <a:gd name="connsiteY120" fmla="*/ 4975357 h 6184462"/>
              <a:gd name="connsiteX121" fmla="*/ 5405308 w 6191980"/>
              <a:gd name="connsiteY121" fmla="*/ 5033560 h 6184462"/>
              <a:gd name="connsiteX122" fmla="*/ 5388410 w 6191980"/>
              <a:gd name="connsiteY122" fmla="*/ 5088007 h 6184462"/>
              <a:gd name="connsiteX123" fmla="*/ 5369636 w 6191980"/>
              <a:gd name="connsiteY123" fmla="*/ 5142453 h 6184462"/>
              <a:gd name="connsiteX124" fmla="*/ 5347108 w 6191980"/>
              <a:gd name="connsiteY124" fmla="*/ 5193146 h 6184462"/>
              <a:gd name="connsiteX125" fmla="*/ 5318944 w 6191980"/>
              <a:gd name="connsiteY125" fmla="*/ 5238207 h 6184462"/>
              <a:gd name="connsiteX126" fmla="*/ 5285151 w 6191980"/>
              <a:gd name="connsiteY126" fmla="*/ 5279510 h 6184462"/>
              <a:gd name="connsiteX127" fmla="*/ 5243845 w 6191980"/>
              <a:gd name="connsiteY127" fmla="*/ 5313305 h 6184462"/>
              <a:gd name="connsiteX128" fmla="*/ 5198784 w 6191980"/>
              <a:gd name="connsiteY128" fmla="*/ 5341467 h 6184462"/>
              <a:gd name="connsiteX129" fmla="*/ 5148091 w 6191980"/>
              <a:gd name="connsiteY129" fmla="*/ 5363998 h 6184462"/>
              <a:gd name="connsiteX130" fmla="*/ 5093644 w 6191980"/>
              <a:gd name="connsiteY130" fmla="*/ 5382773 h 6184462"/>
              <a:gd name="connsiteX131" fmla="*/ 5039198 w 6191980"/>
              <a:gd name="connsiteY131" fmla="*/ 5399670 h 6184462"/>
              <a:gd name="connsiteX132" fmla="*/ 4980995 w 6191980"/>
              <a:gd name="connsiteY132" fmla="*/ 5414691 h 6184462"/>
              <a:gd name="connsiteX133" fmla="*/ 4924669 w 6191980"/>
              <a:gd name="connsiteY133" fmla="*/ 5429711 h 6184462"/>
              <a:gd name="connsiteX134" fmla="*/ 4868345 w 6191980"/>
              <a:gd name="connsiteY134" fmla="*/ 5446609 h 6184462"/>
              <a:gd name="connsiteX135" fmla="*/ 4813899 w 6191980"/>
              <a:gd name="connsiteY135" fmla="*/ 5465383 h 6184462"/>
              <a:gd name="connsiteX136" fmla="*/ 4763206 w 6191980"/>
              <a:gd name="connsiteY136" fmla="*/ 5487914 h 6184462"/>
              <a:gd name="connsiteX137" fmla="*/ 4716270 w 6191980"/>
              <a:gd name="connsiteY137" fmla="*/ 5514197 h 6184462"/>
              <a:gd name="connsiteX138" fmla="*/ 4674964 w 6191980"/>
              <a:gd name="connsiteY138" fmla="*/ 5547992 h 6184462"/>
              <a:gd name="connsiteX139" fmla="*/ 4631782 w 6191980"/>
              <a:gd name="connsiteY139" fmla="*/ 5585543 h 6184462"/>
              <a:gd name="connsiteX140" fmla="*/ 4594231 w 6191980"/>
              <a:gd name="connsiteY140" fmla="*/ 5628725 h 6184462"/>
              <a:gd name="connsiteX141" fmla="*/ 4558559 w 6191980"/>
              <a:gd name="connsiteY141" fmla="*/ 5673785 h 6184462"/>
              <a:gd name="connsiteX142" fmla="*/ 4522886 w 6191980"/>
              <a:gd name="connsiteY142" fmla="*/ 5720721 h 6184462"/>
              <a:gd name="connsiteX143" fmla="*/ 4487214 w 6191980"/>
              <a:gd name="connsiteY143" fmla="*/ 5767659 h 6184462"/>
              <a:gd name="connsiteX144" fmla="*/ 4451542 w 6191980"/>
              <a:gd name="connsiteY144" fmla="*/ 5812719 h 6184462"/>
              <a:gd name="connsiteX145" fmla="*/ 4412114 w 6191980"/>
              <a:gd name="connsiteY145" fmla="*/ 5855901 h 6184462"/>
              <a:gd name="connsiteX146" fmla="*/ 4372686 w 6191980"/>
              <a:gd name="connsiteY146" fmla="*/ 5893450 h 6184462"/>
              <a:gd name="connsiteX147" fmla="*/ 4327628 w 6191980"/>
              <a:gd name="connsiteY147" fmla="*/ 5925368 h 6184462"/>
              <a:gd name="connsiteX148" fmla="*/ 4280690 w 6191980"/>
              <a:gd name="connsiteY148" fmla="*/ 5949776 h 6184462"/>
              <a:gd name="connsiteX149" fmla="*/ 4224364 w 6191980"/>
              <a:gd name="connsiteY149" fmla="*/ 5966674 h 6184462"/>
              <a:gd name="connsiteX150" fmla="*/ 4166161 w 6191980"/>
              <a:gd name="connsiteY150" fmla="*/ 5974184 h 6184462"/>
              <a:gd name="connsiteX151" fmla="*/ 4106083 w 6191980"/>
              <a:gd name="connsiteY151" fmla="*/ 5976061 h 6184462"/>
              <a:gd name="connsiteX152" fmla="*/ 4042247 w 6191980"/>
              <a:gd name="connsiteY152" fmla="*/ 5970428 h 6184462"/>
              <a:gd name="connsiteX153" fmla="*/ 3978413 w 6191980"/>
              <a:gd name="connsiteY153" fmla="*/ 5962919 h 6184462"/>
              <a:gd name="connsiteX154" fmla="*/ 3914577 w 6191980"/>
              <a:gd name="connsiteY154" fmla="*/ 5953530 h 6184462"/>
              <a:gd name="connsiteX155" fmla="*/ 3850743 w 6191980"/>
              <a:gd name="connsiteY155" fmla="*/ 5946022 h 6184462"/>
              <a:gd name="connsiteX156" fmla="*/ 3786907 w 6191980"/>
              <a:gd name="connsiteY156" fmla="*/ 5942266 h 6184462"/>
              <a:gd name="connsiteX157" fmla="*/ 3724950 w 6191980"/>
              <a:gd name="connsiteY157" fmla="*/ 5942266 h 6184462"/>
              <a:gd name="connsiteX158" fmla="*/ 3666749 w 6191980"/>
              <a:gd name="connsiteY158" fmla="*/ 5949776 h 6184462"/>
              <a:gd name="connsiteX159" fmla="*/ 3606669 w 6191980"/>
              <a:gd name="connsiteY159" fmla="*/ 5964797 h 6184462"/>
              <a:gd name="connsiteX160" fmla="*/ 3552221 w 6191980"/>
              <a:gd name="connsiteY160" fmla="*/ 5987325 h 6184462"/>
              <a:gd name="connsiteX161" fmla="*/ 3495897 w 6191980"/>
              <a:gd name="connsiteY161" fmla="*/ 6017366 h 6184462"/>
              <a:gd name="connsiteX162" fmla="*/ 3439573 w 6191980"/>
              <a:gd name="connsiteY162" fmla="*/ 6047407 h 6184462"/>
              <a:gd name="connsiteX163" fmla="*/ 3383247 w 6191980"/>
              <a:gd name="connsiteY163" fmla="*/ 6081200 h 6184462"/>
              <a:gd name="connsiteX164" fmla="*/ 3328798 w 6191980"/>
              <a:gd name="connsiteY164" fmla="*/ 6113118 h 6184462"/>
              <a:gd name="connsiteX165" fmla="*/ 3270598 w 6191980"/>
              <a:gd name="connsiteY165" fmla="*/ 6141280 h 6184462"/>
              <a:gd name="connsiteX166" fmla="*/ 3214272 w 6191980"/>
              <a:gd name="connsiteY166" fmla="*/ 6163811 h 6184462"/>
              <a:gd name="connsiteX167" fmla="*/ 3156069 w 6191980"/>
              <a:gd name="connsiteY167" fmla="*/ 6178831 h 6184462"/>
              <a:gd name="connsiteX168" fmla="*/ 3095991 w 6191980"/>
              <a:gd name="connsiteY168" fmla="*/ 6184462 h 6184462"/>
              <a:gd name="connsiteX169" fmla="*/ 3035911 w 6191980"/>
              <a:gd name="connsiteY169" fmla="*/ 6178831 h 6184462"/>
              <a:gd name="connsiteX170" fmla="*/ 2977708 w 6191980"/>
              <a:gd name="connsiteY170" fmla="*/ 6163811 h 6184462"/>
              <a:gd name="connsiteX171" fmla="*/ 2921385 w 6191980"/>
              <a:gd name="connsiteY171" fmla="*/ 6141280 h 6184462"/>
              <a:gd name="connsiteX172" fmla="*/ 2863182 w 6191980"/>
              <a:gd name="connsiteY172" fmla="*/ 6113118 h 6184462"/>
              <a:gd name="connsiteX173" fmla="*/ 2808733 w 6191980"/>
              <a:gd name="connsiteY173" fmla="*/ 6081200 h 6184462"/>
              <a:gd name="connsiteX174" fmla="*/ 2752409 w 6191980"/>
              <a:gd name="connsiteY174" fmla="*/ 6047407 h 6184462"/>
              <a:gd name="connsiteX175" fmla="*/ 2696083 w 6191980"/>
              <a:gd name="connsiteY175" fmla="*/ 6017366 h 6184462"/>
              <a:gd name="connsiteX176" fmla="*/ 2639760 w 6191980"/>
              <a:gd name="connsiteY176" fmla="*/ 5987325 h 6184462"/>
              <a:gd name="connsiteX177" fmla="*/ 2583436 w 6191980"/>
              <a:gd name="connsiteY177" fmla="*/ 5964797 h 6184462"/>
              <a:gd name="connsiteX178" fmla="*/ 2525233 w 6191980"/>
              <a:gd name="connsiteY178" fmla="*/ 5949776 h 6184462"/>
              <a:gd name="connsiteX179" fmla="*/ 2467030 w 6191980"/>
              <a:gd name="connsiteY179" fmla="*/ 5942266 h 6184462"/>
              <a:gd name="connsiteX180" fmla="*/ 2405071 w 6191980"/>
              <a:gd name="connsiteY180" fmla="*/ 5942266 h 6184462"/>
              <a:gd name="connsiteX181" fmla="*/ 2341237 w 6191980"/>
              <a:gd name="connsiteY181" fmla="*/ 5946022 h 6184462"/>
              <a:gd name="connsiteX182" fmla="*/ 2277403 w 6191980"/>
              <a:gd name="connsiteY182" fmla="*/ 5953530 h 6184462"/>
              <a:gd name="connsiteX183" fmla="*/ 2213567 w 6191980"/>
              <a:gd name="connsiteY183" fmla="*/ 5962919 h 6184462"/>
              <a:gd name="connsiteX184" fmla="*/ 2149731 w 6191980"/>
              <a:gd name="connsiteY184" fmla="*/ 5970428 h 6184462"/>
              <a:gd name="connsiteX185" fmla="*/ 2085897 w 6191980"/>
              <a:gd name="connsiteY185" fmla="*/ 5976061 h 6184462"/>
              <a:gd name="connsiteX186" fmla="*/ 2025819 w 6191980"/>
              <a:gd name="connsiteY186" fmla="*/ 5974184 h 6184462"/>
              <a:gd name="connsiteX187" fmla="*/ 1967617 w 6191980"/>
              <a:gd name="connsiteY187" fmla="*/ 5966674 h 6184462"/>
              <a:gd name="connsiteX188" fmla="*/ 1911291 w 6191980"/>
              <a:gd name="connsiteY188" fmla="*/ 5949776 h 6184462"/>
              <a:gd name="connsiteX189" fmla="*/ 1864354 w 6191980"/>
              <a:gd name="connsiteY189" fmla="*/ 5925368 h 6184462"/>
              <a:gd name="connsiteX190" fmla="*/ 1819293 w 6191980"/>
              <a:gd name="connsiteY190" fmla="*/ 5893450 h 6184462"/>
              <a:gd name="connsiteX191" fmla="*/ 1779867 w 6191980"/>
              <a:gd name="connsiteY191" fmla="*/ 5855901 h 6184462"/>
              <a:gd name="connsiteX192" fmla="*/ 1740438 w 6191980"/>
              <a:gd name="connsiteY192" fmla="*/ 5812719 h 6184462"/>
              <a:gd name="connsiteX193" fmla="*/ 1704766 w 6191980"/>
              <a:gd name="connsiteY193" fmla="*/ 5767659 h 6184462"/>
              <a:gd name="connsiteX194" fmla="*/ 1669094 w 6191980"/>
              <a:gd name="connsiteY194" fmla="*/ 5720721 h 6184462"/>
              <a:gd name="connsiteX195" fmla="*/ 1633422 w 6191980"/>
              <a:gd name="connsiteY195" fmla="*/ 5673785 h 6184462"/>
              <a:gd name="connsiteX196" fmla="*/ 1597750 w 6191980"/>
              <a:gd name="connsiteY196" fmla="*/ 5628725 h 6184462"/>
              <a:gd name="connsiteX197" fmla="*/ 1560199 w 6191980"/>
              <a:gd name="connsiteY197" fmla="*/ 5585543 h 6184462"/>
              <a:gd name="connsiteX198" fmla="*/ 1517016 w 6191980"/>
              <a:gd name="connsiteY198" fmla="*/ 5547992 h 6184462"/>
              <a:gd name="connsiteX199" fmla="*/ 1475711 w 6191980"/>
              <a:gd name="connsiteY199" fmla="*/ 5514197 h 6184462"/>
              <a:gd name="connsiteX200" fmla="*/ 1428774 w 6191980"/>
              <a:gd name="connsiteY200" fmla="*/ 5487914 h 6184462"/>
              <a:gd name="connsiteX201" fmla="*/ 1378082 w 6191980"/>
              <a:gd name="connsiteY201" fmla="*/ 5465383 h 6184462"/>
              <a:gd name="connsiteX202" fmla="*/ 1323635 w 6191980"/>
              <a:gd name="connsiteY202" fmla="*/ 5446609 h 6184462"/>
              <a:gd name="connsiteX203" fmla="*/ 1267309 w 6191980"/>
              <a:gd name="connsiteY203" fmla="*/ 5429711 h 6184462"/>
              <a:gd name="connsiteX204" fmla="*/ 1210986 w 6191980"/>
              <a:gd name="connsiteY204" fmla="*/ 5414691 h 6184462"/>
              <a:gd name="connsiteX205" fmla="*/ 1152783 w 6191980"/>
              <a:gd name="connsiteY205" fmla="*/ 5399670 h 6184462"/>
              <a:gd name="connsiteX206" fmla="*/ 1098336 w 6191980"/>
              <a:gd name="connsiteY206" fmla="*/ 5382773 h 6184462"/>
              <a:gd name="connsiteX207" fmla="*/ 1043887 w 6191980"/>
              <a:gd name="connsiteY207" fmla="*/ 5363998 h 6184462"/>
              <a:gd name="connsiteX208" fmla="*/ 993197 w 6191980"/>
              <a:gd name="connsiteY208" fmla="*/ 5341467 h 6184462"/>
              <a:gd name="connsiteX209" fmla="*/ 948135 w 6191980"/>
              <a:gd name="connsiteY209" fmla="*/ 5313305 h 6184462"/>
              <a:gd name="connsiteX210" fmla="*/ 906830 w 6191980"/>
              <a:gd name="connsiteY210" fmla="*/ 5279510 h 6184462"/>
              <a:gd name="connsiteX211" fmla="*/ 873037 w 6191980"/>
              <a:gd name="connsiteY211" fmla="*/ 5238207 h 6184462"/>
              <a:gd name="connsiteX212" fmla="*/ 844875 w 6191980"/>
              <a:gd name="connsiteY212" fmla="*/ 5193146 h 6184462"/>
              <a:gd name="connsiteX213" fmla="*/ 822344 w 6191980"/>
              <a:gd name="connsiteY213" fmla="*/ 5142453 h 6184462"/>
              <a:gd name="connsiteX214" fmla="*/ 803570 w 6191980"/>
              <a:gd name="connsiteY214" fmla="*/ 5088007 h 6184462"/>
              <a:gd name="connsiteX215" fmla="*/ 786672 w 6191980"/>
              <a:gd name="connsiteY215" fmla="*/ 5033560 h 6184462"/>
              <a:gd name="connsiteX216" fmla="*/ 771652 w 6191980"/>
              <a:gd name="connsiteY216" fmla="*/ 4975357 h 6184462"/>
              <a:gd name="connsiteX217" fmla="*/ 756631 w 6191980"/>
              <a:gd name="connsiteY217" fmla="*/ 4919033 h 6184462"/>
              <a:gd name="connsiteX218" fmla="*/ 739734 w 6191980"/>
              <a:gd name="connsiteY218" fmla="*/ 4862708 h 6184462"/>
              <a:gd name="connsiteX219" fmla="*/ 720959 w 6191980"/>
              <a:gd name="connsiteY219" fmla="*/ 4808259 h 6184462"/>
              <a:gd name="connsiteX220" fmla="*/ 698428 w 6191980"/>
              <a:gd name="connsiteY220" fmla="*/ 4757566 h 6184462"/>
              <a:gd name="connsiteX221" fmla="*/ 672143 w 6191980"/>
              <a:gd name="connsiteY221" fmla="*/ 4710630 h 6184462"/>
              <a:gd name="connsiteX222" fmla="*/ 638351 w 6191980"/>
              <a:gd name="connsiteY222" fmla="*/ 4669325 h 6184462"/>
              <a:gd name="connsiteX223" fmla="*/ 600799 w 6191980"/>
              <a:gd name="connsiteY223" fmla="*/ 4626142 h 6184462"/>
              <a:gd name="connsiteX224" fmla="*/ 557617 w 6191980"/>
              <a:gd name="connsiteY224" fmla="*/ 4588593 h 6184462"/>
              <a:gd name="connsiteX225" fmla="*/ 510678 w 6191980"/>
              <a:gd name="connsiteY225" fmla="*/ 4552921 h 6184462"/>
              <a:gd name="connsiteX226" fmla="*/ 463742 w 6191980"/>
              <a:gd name="connsiteY226" fmla="*/ 4517249 h 6184462"/>
              <a:gd name="connsiteX227" fmla="*/ 416805 w 6191980"/>
              <a:gd name="connsiteY227" fmla="*/ 4481577 h 6184462"/>
              <a:gd name="connsiteX228" fmla="*/ 371744 w 6191980"/>
              <a:gd name="connsiteY228" fmla="*/ 4445903 h 6184462"/>
              <a:gd name="connsiteX229" fmla="*/ 328562 w 6191980"/>
              <a:gd name="connsiteY229" fmla="*/ 4406477 h 6184462"/>
              <a:gd name="connsiteX230" fmla="*/ 291012 w 6191980"/>
              <a:gd name="connsiteY230" fmla="*/ 4367050 h 6184462"/>
              <a:gd name="connsiteX231" fmla="*/ 259096 w 6191980"/>
              <a:gd name="connsiteY231" fmla="*/ 4321989 h 6184462"/>
              <a:gd name="connsiteX232" fmla="*/ 234689 w 6191980"/>
              <a:gd name="connsiteY232" fmla="*/ 4275053 h 6184462"/>
              <a:gd name="connsiteX233" fmla="*/ 217791 w 6191980"/>
              <a:gd name="connsiteY233" fmla="*/ 4218729 h 6184462"/>
              <a:gd name="connsiteX234" fmla="*/ 210281 w 6191980"/>
              <a:gd name="connsiteY234" fmla="*/ 4160526 h 6184462"/>
              <a:gd name="connsiteX235" fmla="*/ 208402 w 6191980"/>
              <a:gd name="connsiteY235" fmla="*/ 4100444 h 6184462"/>
              <a:gd name="connsiteX236" fmla="*/ 214035 w 6191980"/>
              <a:gd name="connsiteY236" fmla="*/ 4036610 h 6184462"/>
              <a:gd name="connsiteX237" fmla="*/ 221545 w 6191980"/>
              <a:gd name="connsiteY237" fmla="*/ 3972776 h 6184462"/>
              <a:gd name="connsiteX238" fmla="*/ 230932 w 6191980"/>
              <a:gd name="connsiteY238" fmla="*/ 3908940 h 6184462"/>
              <a:gd name="connsiteX239" fmla="*/ 238443 w 6191980"/>
              <a:gd name="connsiteY239" fmla="*/ 3845106 h 6184462"/>
              <a:gd name="connsiteX240" fmla="*/ 242199 w 6191980"/>
              <a:gd name="connsiteY240" fmla="*/ 3781272 h 6184462"/>
              <a:gd name="connsiteX241" fmla="*/ 242199 w 6191980"/>
              <a:gd name="connsiteY241" fmla="*/ 3719313 h 6184462"/>
              <a:gd name="connsiteX242" fmla="*/ 234689 w 6191980"/>
              <a:gd name="connsiteY242" fmla="*/ 3661113 h 6184462"/>
              <a:gd name="connsiteX243" fmla="*/ 219668 w 6191980"/>
              <a:gd name="connsiteY243" fmla="*/ 3602910 h 6184462"/>
              <a:gd name="connsiteX244" fmla="*/ 197138 w 6191980"/>
              <a:gd name="connsiteY244" fmla="*/ 3548461 h 6184462"/>
              <a:gd name="connsiteX245" fmla="*/ 168976 w 6191980"/>
              <a:gd name="connsiteY245" fmla="*/ 3492137 h 6184462"/>
              <a:gd name="connsiteX246" fmla="*/ 137057 w 6191980"/>
              <a:gd name="connsiteY246" fmla="*/ 3435814 h 6184462"/>
              <a:gd name="connsiteX247" fmla="*/ 103264 w 6191980"/>
              <a:gd name="connsiteY247" fmla="*/ 3379488 h 6184462"/>
              <a:gd name="connsiteX248" fmla="*/ 71346 w 6191980"/>
              <a:gd name="connsiteY248" fmla="*/ 3325039 h 6184462"/>
              <a:gd name="connsiteX249" fmla="*/ 43182 w 6191980"/>
              <a:gd name="connsiteY249" fmla="*/ 3266839 h 6184462"/>
              <a:gd name="connsiteX250" fmla="*/ 20654 w 6191980"/>
              <a:gd name="connsiteY250" fmla="*/ 3210513 h 6184462"/>
              <a:gd name="connsiteX251" fmla="*/ 5634 w 6191980"/>
              <a:gd name="connsiteY251" fmla="*/ 3152310 h 6184462"/>
              <a:gd name="connsiteX252" fmla="*/ 0 w 6191980"/>
              <a:gd name="connsiteY252" fmla="*/ 3092230 h 6184462"/>
              <a:gd name="connsiteX253" fmla="*/ 5634 w 6191980"/>
              <a:gd name="connsiteY253" fmla="*/ 3032152 h 6184462"/>
              <a:gd name="connsiteX254" fmla="*/ 20654 w 6191980"/>
              <a:gd name="connsiteY254" fmla="*/ 2973950 h 6184462"/>
              <a:gd name="connsiteX255" fmla="*/ 43182 w 6191980"/>
              <a:gd name="connsiteY255" fmla="*/ 2917624 h 6184462"/>
              <a:gd name="connsiteX256" fmla="*/ 71346 w 6191980"/>
              <a:gd name="connsiteY256" fmla="*/ 2859423 h 6184462"/>
              <a:gd name="connsiteX257" fmla="*/ 103264 w 6191980"/>
              <a:gd name="connsiteY257" fmla="*/ 2804974 h 6184462"/>
              <a:gd name="connsiteX258" fmla="*/ 137057 w 6191980"/>
              <a:gd name="connsiteY258" fmla="*/ 2748651 h 6184462"/>
              <a:gd name="connsiteX259" fmla="*/ 168976 w 6191980"/>
              <a:gd name="connsiteY259" fmla="*/ 2692325 h 6184462"/>
              <a:gd name="connsiteX260" fmla="*/ 197138 w 6191980"/>
              <a:gd name="connsiteY260" fmla="*/ 2636001 h 6184462"/>
              <a:gd name="connsiteX261" fmla="*/ 219668 w 6191980"/>
              <a:gd name="connsiteY261" fmla="*/ 2581552 h 6184462"/>
              <a:gd name="connsiteX262" fmla="*/ 234689 w 6191980"/>
              <a:gd name="connsiteY262" fmla="*/ 2523350 h 6184462"/>
              <a:gd name="connsiteX263" fmla="*/ 242199 w 6191980"/>
              <a:gd name="connsiteY263" fmla="*/ 2465149 h 6184462"/>
              <a:gd name="connsiteX264" fmla="*/ 242199 w 6191980"/>
              <a:gd name="connsiteY264" fmla="*/ 2403192 h 6184462"/>
              <a:gd name="connsiteX265" fmla="*/ 238443 w 6191980"/>
              <a:gd name="connsiteY265" fmla="*/ 2339356 h 6184462"/>
              <a:gd name="connsiteX266" fmla="*/ 230932 w 6191980"/>
              <a:gd name="connsiteY266" fmla="*/ 2275522 h 6184462"/>
              <a:gd name="connsiteX267" fmla="*/ 221545 w 6191980"/>
              <a:gd name="connsiteY267" fmla="*/ 2211686 h 6184462"/>
              <a:gd name="connsiteX268" fmla="*/ 214035 w 6191980"/>
              <a:gd name="connsiteY268" fmla="*/ 2147852 h 6184462"/>
              <a:gd name="connsiteX269" fmla="*/ 208402 w 6191980"/>
              <a:gd name="connsiteY269" fmla="*/ 2084018 h 6184462"/>
              <a:gd name="connsiteX270" fmla="*/ 210281 w 6191980"/>
              <a:gd name="connsiteY270" fmla="*/ 2023938 h 6184462"/>
              <a:gd name="connsiteX271" fmla="*/ 217791 w 6191980"/>
              <a:gd name="connsiteY271" fmla="*/ 1965736 h 6184462"/>
              <a:gd name="connsiteX272" fmla="*/ 234689 w 6191980"/>
              <a:gd name="connsiteY272" fmla="*/ 1909410 h 6184462"/>
              <a:gd name="connsiteX273" fmla="*/ 259096 w 6191980"/>
              <a:gd name="connsiteY273" fmla="*/ 1862474 h 6184462"/>
              <a:gd name="connsiteX274" fmla="*/ 291012 w 6191980"/>
              <a:gd name="connsiteY274" fmla="*/ 1817414 h 6184462"/>
              <a:gd name="connsiteX275" fmla="*/ 328562 w 6191980"/>
              <a:gd name="connsiteY275" fmla="*/ 1777986 h 6184462"/>
              <a:gd name="connsiteX276" fmla="*/ 371744 w 6191980"/>
              <a:gd name="connsiteY276" fmla="*/ 1738560 h 6184462"/>
              <a:gd name="connsiteX277" fmla="*/ 416805 w 6191980"/>
              <a:gd name="connsiteY277" fmla="*/ 1702885 h 6184462"/>
              <a:gd name="connsiteX278" fmla="*/ 463742 w 6191980"/>
              <a:gd name="connsiteY278" fmla="*/ 1667213 h 6184462"/>
              <a:gd name="connsiteX279" fmla="*/ 510678 w 6191980"/>
              <a:gd name="connsiteY279" fmla="*/ 1631541 h 6184462"/>
              <a:gd name="connsiteX280" fmla="*/ 557617 w 6191980"/>
              <a:gd name="connsiteY280" fmla="*/ 1595869 h 6184462"/>
              <a:gd name="connsiteX281" fmla="*/ 600799 w 6191980"/>
              <a:gd name="connsiteY281" fmla="*/ 1558320 h 6184462"/>
              <a:gd name="connsiteX282" fmla="*/ 638351 w 6191980"/>
              <a:gd name="connsiteY282" fmla="*/ 1515138 h 6184462"/>
              <a:gd name="connsiteX283" fmla="*/ 672143 w 6191980"/>
              <a:gd name="connsiteY283" fmla="*/ 1473832 h 6184462"/>
              <a:gd name="connsiteX284" fmla="*/ 698428 w 6191980"/>
              <a:gd name="connsiteY284" fmla="*/ 1426896 h 6184462"/>
              <a:gd name="connsiteX285" fmla="*/ 720959 w 6191980"/>
              <a:gd name="connsiteY285" fmla="*/ 1376203 h 6184462"/>
              <a:gd name="connsiteX286" fmla="*/ 739734 w 6191980"/>
              <a:gd name="connsiteY286" fmla="*/ 1321755 h 6184462"/>
              <a:gd name="connsiteX287" fmla="*/ 756631 w 6191980"/>
              <a:gd name="connsiteY287" fmla="*/ 1265429 h 6184462"/>
              <a:gd name="connsiteX288" fmla="*/ 771652 w 6191980"/>
              <a:gd name="connsiteY288" fmla="*/ 1209105 h 6184462"/>
              <a:gd name="connsiteX289" fmla="*/ 786672 w 6191980"/>
              <a:gd name="connsiteY289" fmla="*/ 1150903 h 6184462"/>
              <a:gd name="connsiteX290" fmla="*/ 803570 w 6191980"/>
              <a:gd name="connsiteY290" fmla="*/ 1096456 h 6184462"/>
              <a:gd name="connsiteX291" fmla="*/ 822344 w 6191980"/>
              <a:gd name="connsiteY291" fmla="*/ 1042007 h 6184462"/>
              <a:gd name="connsiteX292" fmla="*/ 844875 w 6191980"/>
              <a:gd name="connsiteY292" fmla="*/ 991317 h 6184462"/>
              <a:gd name="connsiteX293" fmla="*/ 873037 w 6191980"/>
              <a:gd name="connsiteY293" fmla="*/ 946257 h 6184462"/>
              <a:gd name="connsiteX294" fmla="*/ 906830 w 6191980"/>
              <a:gd name="connsiteY294" fmla="*/ 904952 h 6184462"/>
              <a:gd name="connsiteX295" fmla="*/ 948135 w 6191980"/>
              <a:gd name="connsiteY295" fmla="*/ 871157 h 6184462"/>
              <a:gd name="connsiteX296" fmla="*/ 993197 w 6191980"/>
              <a:gd name="connsiteY296" fmla="*/ 842995 h 6184462"/>
              <a:gd name="connsiteX297" fmla="*/ 1043887 w 6191980"/>
              <a:gd name="connsiteY297" fmla="*/ 820464 h 6184462"/>
              <a:gd name="connsiteX298" fmla="*/ 1098336 w 6191980"/>
              <a:gd name="connsiteY298" fmla="*/ 801690 h 6184462"/>
              <a:gd name="connsiteX299" fmla="*/ 1152783 w 6191980"/>
              <a:gd name="connsiteY299" fmla="*/ 784792 h 6184462"/>
              <a:gd name="connsiteX300" fmla="*/ 1210986 w 6191980"/>
              <a:gd name="connsiteY300" fmla="*/ 769772 h 6184462"/>
              <a:gd name="connsiteX301" fmla="*/ 1267309 w 6191980"/>
              <a:gd name="connsiteY301" fmla="*/ 754751 h 6184462"/>
              <a:gd name="connsiteX302" fmla="*/ 1323635 w 6191980"/>
              <a:gd name="connsiteY302" fmla="*/ 737854 h 6184462"/>
              <a:gd name="connsiteX303" fmla="*/ 1378082 w 6191980"/>
              <a:gd name="connsiteY303" fmla="*/ 719079 h 6184462"/>
              <a:gd name="connsiteX304" fmla="*/ 1428774 w 6191980"/>
              <a:gd name="connsiteY304" fmla="*/ 696549 h 6184462"/>
              <a:gd name="connsiteX305" fmla="*/ 1475711 w 6191980"/>
              <a:gd name="connsiteY305" fmla="*/ 670266 h 6184462"/>
              <a:gd name="connsiteX306" fmla="*/ 1517016 w 6191980"/>
              <a:gd name="connsiteY306" fmla="*/ 636471 h 6184462"/>
              <a:gd name="connsiteX307" fmla="*/ 1560199 w 6191980"/>
              <a:gd name="connsiteY307" fmla="*/ 598919 h 6184462"/>
              <a:gd name="connsiteX308" fmla="*/ 1597750 w 6191980"/>
              <a:gd name="connsiteY308" fmla="*/ 555737 h 6184462"/>
              <a:gd name="connsiteX309" fmla="*/ 1633422 w 6191980"/>
              <a:gd name="connsiteY309" fmla="*/ 510678 h 6184462"/>
              <a:gd name="connsiteX310" fmla="*/ 1669094 w 6191980"/>
              <a:gd name="connsiteY310" fmla="*/ 463741 h 6184462"/>
              <a:gd name="connsiteX311" fmla="*/ 1704766 w 6191980"/>
              <a:gd name="connsiteY311" fmla="*/ 416803 h 6184462"/>
              <a:gd name="connsiteX312" fmla="*/ 1740438 w 6191980"/>
              <a:gd name="connsiteY312" fmla="*/ 371743 h 6184462"/>
              <a:gd name="connsiteX313" fmla="*/ 1779867 w 6191980"/>
              <a:gd name="connsiteY313" fmla="*/ 328561 h 6184462"/>
              <a:gd name="connsiteX314" fmla="*/ 1819293 w 6191980"/>
              <a:gd name="connsiteY314" fmla="*/ 291012 h 6184462"/>
              <a:gd name="connsiteX315" fmla="*/ 1864354 w 6191980"/>
              <a:gd name="connsiteY315" fmla="*/ 259094 h 6184462"/>
              <a:gd name="connsiteX316" fmla="*/ 1911291 w 6191980"/>
              <a:gd name="connsiteY316" fmla="*/ 234686 h 6184462"/>
              <a:gd name="connsiteX317" fmla="*/ 1967617 w 6191980"/>
              <a:gd name="connsiteY317" fmla="*/ 217789 h 6184462"/>
              <a:gd name="connsiteX318" fmla="*/ 2025819 w 6191980"/>
              <a:gd name="connsiteY318" fmla="*/ 210279 h 6184462"/>
              <a:gd name="connsiteX319" fmla="*/ 2085897 w 6191980"/>
              <a:gd name="connsiteY319" fmla="*/ 208401 h 6184462"/>
              <a:gd name="connsiteX320" fmla="*/ 2149731 w 6191980"/>
              <a:gd name="connsiteY320" fmla="*/ 214035 h 6184462"/>
              <a:gd name="connsiteX321" fmla="*/ 2213567 w 6191980"/>
              <a:gd name="connsiteY321" fmla="*/ 221545 h 6184462"/>
              <a:gd name="connsiteX322" fmla="*/ 2277403 w 6191980"/>
              <a:gd name="connsiteY322" fmla="*/ 230932 h 6184462"/>
              <a:gd name="connsiteX323" fmla="*/ 2341237 w 6191980"/>
              <a:gd name="connsiteY323" fmla="*/ 238443 h 6184462"/>
              <a:gd name="connsiteX324" fmla="*/ 2405071 w 6191980"/>
              <a:gd name="connsiteY324" fmla="*/ 242197 h 6184462"/>
              <a:gd name="connsiteX325" fmla="*/ 2467030 w 6191980"/>
              <a:gd name="connsiteY325" fmla="*/ 242197 h 6184462"/>
              <a:gd name="connsiteX326" fmla="*/ 2525233 w 6191980"/>
              <a:gd name="connsiteY326" fmla="*/ 234686 h 6184462"/>
              <a:gd name="connsiteX327" fmla="*/ 2583436 w 6191980"/>
              <a:gd name="connsiteY327" fmla="*/ 219666 h 6184462"/>
              <a:gd name="connsiteX328" fmla="*/ 2639760 w 6191980"/>
              <a:gd name="connsiteY328" fmla="*/ 197137 h 6184462"/>
              <a:gd name="connsiteX329" fmla="*/ 2696083 w 6191980"/>
              <a:gd name="connsiteY329" fmla="*/ 167096 h 6184462"/>
              <a:gd name="connsiteX330" fmla="*/ 2752409 w 6191980"/>
              <a:gd name="connsiteY330" fmla="*/ 137057 h 6184462"/>
              <a:gd name="connsiteX331" fmla="*/ 2808733 w 6191980"/>
              <a:gd name="connsiteY331" fmla="*/ 103262 h 6184462"/>
              <a:gd name="connsiteX332" fmla="*/ 2863182 w 6191980"/>
              <a:gd name="connsiteY332" fmla="*/ 71344 h 6184462"/>
              <a:gd name="connsiteX333" fmla="*/ 2921385 w 6191980"/>
              <a:gd name="connsiteY333" fmla="*/ 43182 h 6184462"/>
              <a:gd name="connsiteX334" fmla="*/ 2977708 w 6191980"/>
              <a:gd name="connsiteY334" fmla="*/ 20652 h 6184462"/>
              <a:gd name="connsiteX335" fmla="*/ 3035911 w 6191980"/>
              <a:gd name="connsiteY335" fmla="*/ 5631 h 618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6191980" h="6184462">
                <a:moveTo>
                  <a:pt x="3095991" y="0"/>
                </a:moveTo>
                <a:lnTo>
                  <a:pt x="3156069" y="5631"/>
                </a:lnTo>
                <a:lnTo>
                  <a:pt x="3214272" y="20652"/>
                </a:lnTo>
                <a:lnTo>
                  <a:pt x="3270598" y="43182"/>
                </a:lnTo>
                <a:lnTo>
                  <a:pt x="3328798" y="71344"/>
                </a:lnTo>
                <a:lnTo>
                  <a:pt x="3383247" y="103262"/>
                </a:lnTo>
                <a:lnTo>
                  <a:pt x="3439573" y="137057"/>
                </a:lnTo>
                <a:lnTo>
                  <a:pt x="3495897" y="167096"/>
                </a:lnTo>
                <a:lnTo>
                  <a:pt x="3552221" y="197137"/>
                </a:lnTo>
                <a:lnTo>
                  <a:pt x="3606669" y="219666"/>
                </a:lnTo>
                <a:lnTo>
                  <a:pt x="3666749" y="234686"/>
                </a:lnTo>
                <a:lnTo>
                  <a:pt x="3724950" y="242197"/>
                </a:lnTo>
                <a:lnTo>
                  <a:pt x="3786907" y="242197"/>
                </a:lnTo>
                <a:lnTo>
                  <a:pt x="3850743" y="238443"/>
                </a:lnTo>
                <a:lnTo>
                  <a:pt x="3914577" y="230932"/>
                </a:lnTo>
                <a:lnTo>
                  <a:pt x="3978413" y="221545"/>
                </a:lnTo>
                <a:lnTo>
                  <a:pt x="4042247" y="214035"/>
                </a:lnTo>
                <a:lnTo>
                  <a:pt x="4106083" y="208401"/>
                </a:lnTo>
                <a:lnTo>
                  <a:pt x="4166161" y="210279"/>
                </a:lnTo>
                <a:lnTo>
                  <a:pt x="4224364" y="217789"/>
                </a:lnTo>
                <a:lnTo>
                  <a:pt x="4280690" y="234686"/>
                </a:lnTo>
                <a:lnTo>
                  <a:pt x="4327628" y="259094"/>
                </a:lnTo>
                <a:lnTo>
                  <a:pt x="4372686" y="291012"/>
                </a:lnTo>
                <a:lnTo>
                  <a:pt x="4412114" y="328561"/>
                </a:lnTo>
                <a:lnTo>
                  <a:pt x="4451542" y="371743"/>
                </a:lnTo>
                <a:lnTo>
                  <a:pt x="4487214" y="416803"/>
                </a:lnTo>
                <a:lnTo>
                  <a:pt x="4522886" y="463741"/>
                </a:lnTo>
                <a:lnTo>
                  <a:pt x="4558559" y="510678"/>
                </a:lnTo>
                <a:lnTo>
                  <a:pt x="4594231" y="555737"/>
                </a:lnTo>
                <a:lnTo>
                  <a:pt x="4631782" y="598919"/>
                </a:lnTo>
                <a:lnTo>
                  <a:pt x="4674964" y="636471"/>
                </a:lnTo>
                <a:lnTo>
                  <a:pt x="4716270" y="670266"/>
                </a:lnTo>
                <a:lnTo>
                  <a:pt x="4763206" y="696549"/>
                </a:lnTo>
                <a:lnTo>
                  <a:pt x="4813899" y="719079"/>
                </a:lnTo>
                <a:lnTo>
                  <a:pt x="4868345" y="737854"/>
                </a:lnTo>
                <a:lnTo>
                  <a:pt x="4924669" y="754751"/>
                </a:lnTo>
                <a:lnTo>
                  <a:pt x="4980995" y="769772"/>
                </a:lnTo>
                <a:lnTo>
                  <a:pt x="5039198" y="784792"/>
                </a:lnTo>
                <a:lnTo>
                  <a:pt x="5093644" y="801690"/>
                </a:lnTo>
                <a:lnTo>
                  <a:pt x="5148091" y="820464"/>
                </a:lnTo>
                <a:lnTo>
                  <a:pt x="5198784" y="842995"/>
                </a:lnTo>
                <a:lnTo>
                  <a:pt x="5243845" y="871157"/>
                </a:lnTo>
                <a:lnTo>
                  <a:pt x="5285151" y="904952"/>
                </a:lnTo>
                <a:lnTo>
                  <a:pt x="5318944" y="946257"/>
                </a:lnTo>
                <a:lnTo>
                  <a:pt x="5347108" y="991317"/>
                </a:lnTo>
                <a:lnTo>
                  <a:pt x="5369636" y="1042007"/>
                </a:lnTo>
                <a:lnTo>
                  <a:pt x="5388410" y="1096456"/>
                </a:lnTo>
                <a:lnTo>
                  <a:pt x="5405308" y="1150903"/>
                </a:lnTo>
                <a:lnTo>
                  <a:pt x="5420328" y="1209105"/>
                </a:lnTo>
                <a:lnTo>
                  <a:pt x="5435349" y="1265429"/>
                </a:lnTo>
                <a:lnTo>
                  <a:pt x="5452246" y="1321755"/>
                </a:lnTo>
                <a:lnTo>
                  <a:pt x="5471021" y="1376203"/>
                </a:lnTo>
                <a:lnTo>
                  <a:pt x="5493550" y="1426896"/>
                </a:lnTo>
                <a:lnTo>
                  <a:pt x="5519836" y="1473832"/>
                </a:lnTo>
                <a:lnTo>
                  <a:pt x="5553632" y="1515138"/>
                </a:lnTo>
                <a:lnTo>
                  <a:pt x="5591181" y="1558320"/>
                </a:lnTo>
                <a:lnTo>
                  <a:pt x="5634364" y="1595869"/>
                </a:lnTo>
                <a:lnTo>
                  <a:pt x="5679425" y="1631541"/>
                </a:lnTo>
                <a:lnTo>
                  <a:pt x="5728238" y="1667213"/>
                </a:lnTo>
                <a:lnTo>
                  <a:pt x="5775175" y="1702885"/>
                </a:lnTo>
                <a:lnTo>
                  <a:pt x="5820236" y="1738560"/>
                </a:lnTo>
                <a:lnTo>
                  <a:pt x="5863416" y="1777986"/>
                </a:lnTo>
                <a:lnTo>
                  <a:pt x="5900968" y="1817414"/>
                </a:lnTo>
                <a:lnTo>
                  <a:pt x="5932886" y="1862474"/>
                </a:lnTo>
                <a:lnTo>
                  <a:pt x="5957294" y="1909410"/>
                </a:lnTo>
                <a:lnTo>
                  <a:pt x="5974191" y="1965736"/>
                </a:lnTo>
                <a:lnTo>
                  <a:pt x="5981700" y="2023938"/>
                </a:lnTo>
                <a:lnTo>
                  <a:pt x="5983578" y="2084018"/>
                </a:lnTo>
                <a:lnTo>
                  <a:pt x="5977945" y="2147852"/>
                </a:lnTo>
                <a:lnTo>
                  <a:pt x="5970435" y="2211686"/>
                </a:lnTo>
                <a:lnTo>
                  <a:pt x="5961048" y="2275522"/>
                </a:lnTo>
                <a:lnTo>
                  <a:pt x="5953538" y="2339356"/>
                </a:lnTo>
                <a:lnTo>
                  <a:pt x="5949784" y="2403192"/>
                </a:lnTo>
                <a:lnTo>
                  <a:pt x="5949784" y="2465149"/>
                </a:lnTo>
                <a:lnTo>
                  <a:pt x="5957294" y="2523350"/>
                </a:lnTo>
                <a:lnTo>
                  <a:pt x="5972312" y="2581552"/>
                </a:lnTo>
                <a:lnTo>
                  <a:pt x="5994843" y="2636001"/>
                </a:lnTo>
                <a:lnTo>
                  <a:pt x="6024884" y="2692325"/>
                </a:lnTo>
                <a:lnTo>
                  <a:pt x="6054922" y="2748651"/>
                </a:lnTo>
                <a:lnTo>
                  <a:pt x="6088718" y="2804974"/>
                </a:lnTo>
                <a:lnTo>
                  <a:pt x="6120634" y="2859423"/>
                </a:lnTo>
                <a:lnTo>
                  <a:pt x="6148798" y="2917624"/>
                </a:lnTo>
                <a:lnTo>
                  <a:pt x="6171326" y="2973950"/>
                </a:lnTo>
                <a:lnTo>
                  <a:pt x="6186347" y="3032152"/>
                </a:lnTo>
                <a:lnTo>
                  <a:pt x="6191980" y="3092230"/>
                </a:lnTo>
                <a:lnTo>
                  <a:pt x="6186347" y="3152310"/>
                </a:lnTo>
                <a:lnTo>
                  <a:pt x="6171326" y="3210513"/>
                </a:lnTo>
                <a:lnTo>
                  <a:pt x="6148798" y="3266839"/>
                </a:lnTo>
                <a:lnTo>
                  <a:pt x="6120634" y="3325039"/>
                </a:lnTo>
                <a:lnTo>
                  <a:pt x="6088718" y="3379488"/>
                </a:lnTo>
                <a:lnTo>
                  <a:pt x="6054922" y="3435814"/>
                </a:lnTo>
                <a:lnTo>
                  <a:pt x="6024884" y="3492137"/>
                </a:lnTo>
                <a:lnTo>
                  <a:pt x="5994843" y="3548461"/>
                </a:lnTo>
                <a:lnTo>
                  <a:pt x="5972312" y="3602910"/>
                </a:lnTo>
                <a:lnTo>
                  <a:pt x="5957294" y="3661113"/>
                </a:lnTo>
                <a:lnTo>
                  <a:pt x="5949784" y="3719313"/>
                </a:lnTo>
                <a:lnTo>
                  <a:pt x="5949784" y="3781272"/>
                </a:lnTo>
                <a:lnTo>
                  <a:pt x="5953538" y="3845106"/>
                </a:lnTo>
                <a:lnTo>
                  <a:pt x="5961048" y="3908940"/>
                </a:lnTo>
                <a:lnTo>
                  <a:pt x="5970435" y="3972776"/>
                </a:lnTo>
                <a:lnTo>
                  <a:pt x="5977945" y="4036610"/>
                </a:lnTo>
                <a:lnTo>
                  <a:pt x="5983578" y="4100444"/>
                </a:lnTo>
                <a:lnTo>
                  <a:pt x="5981700" y="4160526"/>
                </a:lnTo>
                <a:lnTo>
                  <a:pt x="5974191" y="4218729"/>
                </a:lnTo>
                <a:lnTo>
                  <a:pt x="5957294" y="4275053"/>
                </a:lnTo>
                <a:lnTo>
                  <a:pt x="5932886" y="4321989"/>
                </a:lnTo>
                <a:lnTo>
                  <a:pt x="5900968" y="4367050"/>
                </a:lnTo>
                <a:lnTo>
                  <a:pt x="5863416" y="4406477"/>
                </a:lnTo>
                <a:lnTo>
                  <a:pt x="5820236" y="4445903"/>
                </a:lnTo>
                <a:lnTo>
                  <a:pt x="5775175" y="4481577"/>
                </a:lnTo>
                <a:lnTo>
                  <a:pt x="5728238" y="4517249"/>
                </a:lnTo>
                <a:lnTo>
                  <a:pt x="5679425" y="4552921"/>
                </a:lnTo>
                <a:lnTo>
                  <a:pt x="5634364" y="4588593"/>
                </a:lnTo>
                <a:lnTo>
                  <a:pt x="5591181" y="4626142"/>
                </a:lnTo>
                <a:lnTo>
                  <a:pt x="5553632" y="4669325"/>
                </a:lnTo>
                <a:lnTo>
                  <a:pt x="5519836" y="4710630"/>
                </a:lnTo>
                <a:lnTo>
                  <a:pt x="5493550" y="4757566"/>
                </a:lnTo>
                <a:lnTo>
                  <a:pt x="5471021" y="4808259"/>
                </a:lnTo>
                <a:lnTo>
                  <a:pt x="5452246" y="4862708"/>
                </a:lnTo>
                <a:lnTo>
                  <a:pt x="5435349" y="4919033"/>
                </a:lnTo>
                <a:lnTo>
                  <a:pt x="5420328" y="4975357"/>
                </a:lnTo>
                <a:lnTo>
                  <a:pt x="5405308" y="5033560"/>
                </a:lnTo>
                <a:lnTo>
                  <a:pt x="5388410" y="5088007"/>
                </a:lnTo>
                <a:lnTo>
                  <a:pt x="5369636" y="5142453"/>
                </a:lnTo>
                <a:lnTo>
                  <a:pt x="5347108" y="5193146"/>
                </a:lnTo>
                <a:lnTo>
                  <a:pt x="5318944" y="5238207"/>
                </a:lnTo>
                <a:lnTo>
                  <a:pt x="5285151" y="5279510"/>
                </a:lnTo>
                <a:lnTo>
                  <a:pt x="5243845" y="5313305"/>
                </a:lnTo>
                <a:lnTo>
                  <a:pt x="5198784" y="5341467"/>
                </a:lnTo>
                <a:lnTo>
                  <a:pt x="5148091" y="5363998"/>
                </a:lnTo>
                <a:lnTo>
                  <a:pt x="5093644" y="5382773"/>
                </a:lnTo>
                <a:lnTo>
                  <a:pt x="5039198" y="5399670"/>
                </a:lnTo>
                <a:lnTo>
                  <a:pt x="4980995" y="5414691"/>
                </a:lnTo>
                <a:lnTo>
                  <a:pt x="4924669" y="5429711"/>
                </a:lnTo>
                <a:lnTo>
                  <a:pt x="4868345" y="5446609"/>
                </a:lnTo>
                <a:lnTo>
                  <a:pt x="4813899" y="5465383"/>
                </a:lnTo>
                <a:lnTo>
                  <a:pt x="4763206" y="5487914"/>
                </a:lnTo>
                <a:lnTo>
                  <a:pt x="4716270" y="5514197"/>
                </a:lnTo>
                <a:lnTo>
                  <a:pt x="4674964" y="5547992"/>
                </a:lnTo>
                <a:lnTo>
                  <a:pt x="4631782" y="5585543"/>
                </a:lnTo>
                <a:lnTo>
                  <a:pt x="4594231" y="5628725"/>
                </a:lnTo>
                <a:lnTo>
                  <a:pt x="4558559" y="5673785"/>
                </a:lnTo>
                <a:lnTo>
                  <a:pt x="4522886" y="5720721"/>
                </a:lnTo>
                <a:lnTo>
                  <a:pt x="4487214" y="5767659"/>
                </a:lnTo>
                <a:lnTo>
                  <a:pt x="4451542" y="5812719"/>
                </a:lnTo>
                <a:lnTo>
                  <a:pt x="4412114" y="5855901"/>
                </a:lnTo>
                <a:lnTo>
                  <a:pt x="4372686" y="5893450"/>
                </a:lnTo>
                <a:lnTo>
                  <a:pt x="4327628" y="5925368"/>
                </a:lnTo>
                <a:lnTo>
                  <a:pt x="4280690" y="5949776"/>
                </a:lnTo>
                <a:lnTo>
                  <a:pt x="4224364" y="5966674"/>
                </a:lnTo>
                <a:lnTo>
                  <a:pt x="4166161" y="5974184"/>
                </a:lnTo>
                <a:lnTo>
                  <a:pt x="4106083" y="5976061"/>
                </a:lnTo>
                <a:lnTo>
                  <a:pt x="4042247" y="5970428"/>
                </a:lnTo>
                <a:lnTo>
                  <a:pt x="3978413" y="5962919"/>
                </a:lnTo>
                <a:lnTo>
                  <a:pt x="3914577" y="5953530"/>
                </a:lnTo>
                <a:lnTo>
                  <a:pt x="3850743" y="5946022"/>
                </a:lnTo>
                <a:lnTo>
                  <a:pt x="3786907" y="5942266"/>
                </a:lnTo>
                <a:lnTo>
                  <a:pt x="3724950" y="5942266"/>
                </a:lnTo>
                <a:lnTo>
                  <a:pt x="3666749" y="5949776"/>
                </a:lnTo>
                <a:lnTo>
                  <a:pt x="3606669" y="5964797"/>
                </a:lnTo>
                <a:lnTo>
                  <a:pt x="3552221" y="5987325"/>
                </a:lnTo>
                <a:lnTo>
                  <a:pt x="3495897" y="6017366"/>
                </a:lnTo>
                <a:lnTo>
                  <a:pt x="3439573" y="6047407"/>
                </a:lnTo>
                <a:lnTo>
                  <a:pt x="3383247" y="6081200"/>
                </a:lnTo>
                <a:lnTo>
                  <a:pt x="3328798" y="6113118"/>
                </a:lnTo>
                <a:lnTo>
                  <a:pt x="3270598" y="6141280"/>
                </a:lnTo>
                <a:lnTo>
                  <a:pt x="3214272" y="6163811"/>
                </a:lnTo>
                <a:lnTo>
                  <a:pt x="3156069" y="6178831"/>
                </a:lnTo>
                <a:lnTo>
                  <a:pt x="3095991" y="6184462"/>
                </a:lnTo>
                <a:lnTo>
                  <a:pt x="3035911" y="6178831"/>
                </a:lnTo>
                <a:lnTo>
                  <a:pt x="2977708" y="6163811"/>
                </a:lnTo>
                <a:lnTo>
                  <a:pt x="2921385" y="6141280"/>
                </a:lnTo>
                <a:lnTo>
                  <a:pt x="2863182" y="6113118"/>
                </a:lnTo>
                <a:lnTo>
                  <a:pt x="2808733" y="6081200"/>
                </a:lnTo>
                <a:lnTo>
                  <a:pt x="2752409" y="6047407"/>
                </a:lnTo>
                <a:lnTo>
                  <a:pt x="2696083" y="6017366"/>
                </a:lnTo>
                <a:lnTo>
                  <a:pt x="2639760" y="5987325"/>
                </a:lnTo>
                <a:lnTo>
                  <a:pt x="2583436" y="5964797"/>
                </a:lnTo>
                <a:lnTo>
                  <a:pt x="2525233" y="5949776"/>
                </a:lnTo>
                <a:lnTo>
                  <a:pt x="2467030" y="5942266"/>
                </a:lnTo>
                <a:lnTo>
                  <a:pt x="2405071" y="5942266"/>
                </a:lnTo>
                <a:lnTo>
                  <a:pt x="2341237" y="5946022"/>
                </a:lnTo>
                <a:lnTo>
                  <a:pt x="2277403" y="5953530"/>
                </a:lnTo>
                <a:lnTo>
                  <a:pt x="2213567" y="5962919"/>
                </a:lnTo>
                <a:lnTo>
                  <a:pt x="2149731" y="5970428"/>
                </a:lnTo>
                <a:lnTo>
                  <a:pt x="2085897" y="5976061"/>
                </a:lnTo>
                <a:lnTo>
                  <a:pt x="2025819" y="5974184"/>
                </a:lnTo>
                <a:lnTo>
                  <a:pt x="1967617" y="5966674"/>
                </a:lnTo>
                <a:lnTo>
                  <a:pt x="1911291" y="5949776"/>
                </a:lnTo>
                <a:lnTo>
                  <a:pt x="1864354" y="5925368"/>
                </a:lnTo>
                <a:lnTo>
                  <a:pt x="1819293" y="5893450"/>
                </a:lnTo>
                <a:lnTo>
                  <a:pt x="1779867" y="5855901"/>
                </a:lnTo>
                <a:lnTo>
                  <a:pt x="1740438" y="5812719"/>
                </a:lnTo>
                <a:lnTo>
                  <a:pt x="1704766" y="5767659"/>
                </a:lnTo>
                <a:lnTo>
                  <a:pt x="1669094" y="5720721"/>
                </a:lnTo>
                <a:lnTo>
                  <a:pt x="1633422" y="5673785"/>
                </a:lnTo>
                <a:lnTo>
                  <a:pt x="1597750" y="5628725"/>
                </a:lnTo>
                <a:lnTo>
                  <a:pt x="1560199" y="5585543"/>
                </a:lnTo>
                <a:lnTo>
                  <a:pt x="1517016" y="5547992"/>
                </a:lnTo>
                <a:lnTo>
                  <a:pt x="1475711" y="5514197"/>
                </a:lnTo>
                <a:lnTo>
                  <a:pt x="1428774" y="5487914"/>
                </a:lnTo>
                <a:lnTo>
                  <a:pt x="1378082" y="5465383"/>
                </a:lnTo>
                <a:lnTo>
                  <a:pt x="1323635" y="5446609"/>
                </a:lnTo>
                <a:lnTo>
                  <a:pt x="1267309" y="5429711"/>
                </a:lnTo>
                <a:lnTo>
                  <a:pt x="1210986" y="5414691"/>
                </a:lnTo>
                <a:lnTo>
                  <a:pt x="1152783" y="5399670"/>
                </a:lnTo>
                <a:lnTo>
                  <a:pt x="1098336" y="5382773"/>
                </a:lnTo>
                <a:lnTo>
                  <a:pt x="1043887" y="5363998"/>
                </a:lnTo>
                <a:lnTo>
                  <a:pt x="993197" y="5341467"/>
                </a:lnTo>
                <a:lnTo>
                  <a:pt x="948135" y="5313305"/>
                </a:lnTo>
                <a:lnTo>
                  <a:pt x="906830" y="5279510"/>
                </a:lnTo>
                <a:lnTo>
                  <a:pt x="873037" y="5238207"/>
                </a:lnTo>
                <a:lnTo>
                  <a:pt x="844875" y="5193146"/>
                </a:lnTo>
                <a:lnTo>
                  <a:pt x="822344" y="5142453"/>
                </a:lnTo>
                <a:lnTo>
                  <a:pt x="803570" y="5088007"/>
                </a:lnTo>
                <a:lnTo>
                  <a:pt x="786672" y="5033560"/>
                </a:lnTo>
                <a:lnTo>
                  <a:pt x="771652" y="4975357"/>
                </a:lnTo>
                <a:lnTo>
                  <a:pt x="756631" y="4919033"/>
                </a:lnTo>
                <a:lnTo>
                  <a:pt x="739734" y="4862708"/>
                </a:lnTo>
                <a:lnTo>
                  <a:pt x="720959" y="4808259"/>
                </a:lnTo>
                <a:lnTo>
                  <a:pt x="698428" y="4757566"/>
                </a:lnTo>
                <a:lnTo>
                  <a:pt x="672143" y="4710630"/>
                </a:lnTo>
                <a:lnTo>
                  <a:pt x="638351" y="4669325"/>
                </a:lnTo>
                <a:lnTo>
                  <a:pt x="600799" y="4626142"/>
                </a:lnTo>
                <a:lnTo>
                  <a:pt x="557617" y="4588593"/>
                </a:lnTo>
                <a:lnTo>
                  <a:pt x="510678" y="4552921"/>
                </a:lnTo>
                <a:lnTo>
                  <a:pt x="463742" y="4517249"/>
                </a:lnTo>
                <a:lnTo>
                  <a:pt x="416805" y="4481577"/>
                </a:lnTo>
                <a:lnTo>
                  <a:pt x="371744" y="4445903"/>
                </a:lnTo>
                <a:lnTo>
                  <a:pt x="328562" y="4406477"/>
                </a:lnTo>
                <a:lnTo>
                  <a:pt x="291012" y="4367050"/>
                </a:lnTo>
                <a:lnTo>
                  <a:pt x="259096" y="4321989"/>
                </a:lnTo>
                <a:lnTo>
                  <a:pt x="234689" y="4275053"/>
                </a:lnTo>
                <a:lnTo>
                  <a:pt x="217791" y="4218729"/>
                </a:lnTo>
                <a:lnTo>
                  <a:pt x="210281" y="4160526"/>
                </a:lnTo>
                <a:lnTo>
                  <a:pt x="208402" y="4100444"/>
                </a:lnTo>
                <a:lnTo>
                  <a:pt x="214035" y="4036610"/>
                </a:lnTo>
                <a:lnTo>
                  <a:pt x="221545" y="3972776"/>
                </a:lnTo>
                <a:lnTo>
                  <a:pt x="230932" y="3908940"/>
                </a:lnTo>
                <a:lnTo>
                  <a:pt x="238443" y="3845106"/>
                </a:lnTo>
                <a:lnTo>
                  <a:pt x="242199" y="3781272"/>
                </a:lnTo>
                <a:lnTo>
                  <a:pt x="242199" y="3719313"/>
                </a:lnTo>
                <a:lnTo>
                  <a:pt x="234689" y="3661113"/>
                </a:lnTo>
                <a:lnTo>
                  <a:pt x="219668" y="3602910"/>
                </a:lnTo>
                <a:lnTo>
                  <a:pt x="197138" y="3548461"/>
                </a:lnTo>
                <a:lnTo>
                  <a:pt x="168976" y="3492137"/>
                </a:lnTo>
                <a:lnTo>
                  <a:pt x="137057" y="3435814"/>
                </a:lnTo>
                <a:lnTo>
                  <a:pt x="103264" y="3379488"/>
                </a:lnTo>
                <a:lnTo>
                  <a:pt x="71346" y="3325039"/>
                </a:lnTo>
                <a:lnTo>
                  <a:pt x="43182" y="3266839"/>
                </a:lnTo>
                <a:lnTo>
                  <a:pt x="20654" y="3210513"/>
                </a:lnTo>
                <a:lnTo>
                  <a:pt x="5634" y="3152310"/>
                </a:lnTo>
                <a:lnTo>
                  <a:pt x="0" y="3092230"/>
                </a:lnTo>
                <a:lnTo>
                  <a:pt x="5634" y="3032152"/>
                </a:lnTo>
                <a:lnTo>
                  <a:pt x="20654" y="2973950"/>
                </a:lnTo>
                <a:lnTo>
                  <a:pt x="43182" y="2917624"/>
                </a:lnTo>
                <a:lnTo>
                  <a:pt x="71346" y="2859423"/>
                </a:lnTo>
                <a:lnTo>
                  <a:pt x="103264" y="2804974"/>
                </a:lnTo>
                <a:lnTo>
                  <a:pt x="137057" y="2748651"/>
                </a:lnTo>
                <a:lnTo>
                  <a:pt x="168976" y="2692325"/>
                </a:lnTo>
                <a:lnTo>
                  <a:pt x="197138" y="2636001"/>
                </a:lnTo>
                <a:lnTo>
                  <a:pt x="219668" y="2581552"/>
                </a:lnTo>
                <a:lnTo>
                  <a:pt x="234689" y="2523350"/>
                </a:lnTo>
                <a:lnTo>
                  <a:pt x="242199" y="2465149"/>
                </a:lnTo>
                <a:lnTo>
                  <a:pt x="242199" y="2403192"/>
                </a:lnTo>
                <a:lnTo>
                  <a:pt x="238443" y="2339356"/>
                </a:lnTo>
                <a:lnTo>
                  <a:pt x="230932" y="2275522"/>
                </a:lnTo>
                <a:lnTo>
                  <a:pt x="221545" y="2211686"/>
                </a:lnTo>
                <a:lnTo>
                  <a:pt x="214035" y="2147852"/>
                </a:lnTo>
                <a:lnTo>
                  <a:pt x="208402" y="2084018"/>
                </a:lnTo>
                <a:lnTo>
                  <a:pt x="210281" y="2023938"/>
                </a:lnTo>
                <a:lnTo>
                  <a:pt x="217791" y="1965736"/>
                </a:lnTo>
                <a:lnTo>
                  <a:pt x="234689" y="1909410"/>
                </a:lnTo>
                <a:lnTo>
                  <a:pt x="259096" y="1862474"/>
                </a:lnTo>
                <a:lnTo>
                  <a:pt x="291012" y="1817414"/>
                </a:lnTo>
                <a:lnTo>
                  <a:pt x="328562" y="1777986"/>
                </a:lnTo>
                <a:lnTo>
                  <a:pt x="371744" y="1738560"/>
                </a:lnTo>
                <a:lnTo>
                  <a:pt x="416805" y="1702885"/>
                </a:lnTo>
                <a:lnTo>
                  <a:pt x="463742" y="1667213"/>
                </a:lnTo>
                <a:lnTo>
                  <a:pt x="510678" y="1631541"/>
                </a:lnTo>
                <a:lnTo>
                  <a:pt x="557617" y="1595869"/>
                </a:lnTo>
                <a:lnTo>
                  <a:pt x="600799" y="1558320"/>
                </a:lnTo>
                <a:lnTo>
                  <a:pt x="638351" y="1515138"/>
                </a:lnTo>
                <a:lnTo>
                  <a:pt x="672143" y="1473832"/>
                </a:lnTo>
                <a:lnTo>
                  <a:pt x="698428" y="1426896"/>
                </a:lnTo>
                <a:lnTo>
                  <a:pt x="720959" y="1376203"/>
                </a:lnTo>
                <a:lnTo>
                  <a:pt x="739734" y="1321755"/>
                </a:lnTo>
                <a:lnTo>
                  <a:pt x="756631" y="1265429"/>
                </a:lnTo>
                <a:lnTo>
                  <a:pt x="771652" y="1209105"/>
                </a:lnTo>
                <a:lnTo>
                  <a:pt x="786672" y="1150903"/>
                </a:lnTo>
                <a:lnTo>
                  <a:pt x="803570" y="1096456"/>
                </a:lnTo>
                <a:lnTo>
                  <a:pt x="822344" y="1042007"/>
                </a:lnTo>
                <a:lnTo>
                  <a:pt x="844875" y="991317"/>
                </a:lnTo>
                <a:lnTo>
                  <a:pt x="873037" y="946257"/>
                </a:lnTo>
                <a:lnTo>
                  <a:pt x="906830" y="904952"/>
                </a:lnTo>
                <a:lnTo>
                  <a:pt x="948135" y="871157"/>
                </a:lnTo>
                <a:lnTo>
                  <a:pt x="993197" y="842995"/>
                </a:lnTo>
                <a:lnTo>
                  <a:pt x="1043887" y="820464"/>
                </a:lnTo>
                <a:lnTo>
                  <a:pt x="1098336" y="801690"/>
                </a:lnTo>
                <a:lnTo>
                  <a:pt x="1152783" y="784792"/>
                </a:lnTo>
                <a:lnTo>
                  <a:pt x="1210986" y="769772"/>
                </a:lnTo>
                <a:lnTo>
                  <a:pt x="1267309" y="754751"/>
                </a:lnTo>
                <a:lnTo>
                  <a:pt x="1323635" y="737854"/>
                </a:lnTo>
                <a:lnTo>
                  <a:pt x="1378082" y="719079"/>
                </a:lnTo>
                <a:lnTo>
                  <a:pt x="1428774" y="696549"/>
                </a:lnTo>
                <a:lnTo>
                  <a:pt x="1475711" y="670266"/>
                </a:lnTo>
                <a:lnTo>
                  <a:pt x="1517016" y="636471"/>
                </a:lnTo>
                <a:lnTo>
                  <a:pt x="1560199" y="598919"/>
                </a:lnTo>
                <a:lnTo>
                  <a:pt x="1597750" y="555737"/>
                </a:lnTo>
                <a:lnTo>
                  <a:pt x="1633422" y="510678"/>
                </a:lnTo>
                <a:lnTo>
                  <a:pt x="1669094" y="463741"/>
                </a:lnTo>
                <a:lnTo>
                  <a:pt x="1704766" y="416803"/>
                </a:lnTo>
                <a:lnTo>
                  <a:pt x="1740438" y="371743"/>
                </a:lnTo>
                <a:lnTo>
                  <a:pt x="1779867" y="328561"/>
                </a:lnTo>
                <a:lnTo>
                  <a:pt x="1819293" y="291012"/>
                </a:lnTo>
                <a:lnTo>
                  <a:pt x="1864354" y="259094"/>
                </a:lnTo>
                <a:lnTo>
                  <a:pt x="1911291" y="234686"/>
                </a:lnTo>
                <a:lnTo>
                  <a:pt x="1967617" y="217789"/>
                </a:lnTo>
                <a:lnTo>
                  <a:pt x="2025819" y="210279"/>
                </a:lnTo>
                <a:lnTo>
                  <a:pt x="2085897" y="208401"/>
                </a:lnTo>
                <a:lnTo>
                  <a:pt x="2149731" y="214035"/>
                </a:lnTo>
                <a:lnTo>
                  <a:pt x="2213567" y="221545"/>
                </a:lnTo>
                <a:lnTo>
                  <a:pt x="2277403" y="230932"/>
                </a:lnTo>
                <a:lnTo>
                  <a:pt x="2341237" y="238443"/>
                </a:lnTo>
                <a:lnTo>
                  <a:pt x="2405071" y="242197"/>
                </a:lnTo>
                <a:lnTo>
                  <a:pt x="2467030" y="242197"/>
                </a:lnTo>
                <a:lnTo>
                  <a:pt x="2525233" y="234686"/>
                </a:lnTo>
                <a:lnTo>
                  <a:pt x="2583436" y="219666"/>
                </a:lnTo>
                <a:lnTo>
                  <a:pt x="2639760" y="197137"/>
                </a:lnTo>
                <a:lnTo>
                  <a:pt x="2696083" y="167096"/>
                </a:lnTo>
                <a:lnTo>
                  <a:pt x="2752409" y="137057"/>
                </a:lnTo>
                <a:lnTo>
                  <a:pt x="2808733" y="103262"/>
                </a:lnTo>
                <a:lnTo>
                  <a:pt x="2863182" y="71344"/>
                </a:lnTo>
                <a:lnTo>
                  <a:pt x="2921385" y="43182"/>
                </a:lnTo>
                <a:lnTo>
                  <a:pt x="2977708" y="20652"/>
                </a:lnTo>
                <a:lnTo>
                  <a:pt x="3035911" y="5631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46BE45F8-AB8D-48D5-B1BE-C374AA530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09769" y="734672"/>
            <a:ext cx="3172463" cy="3168646"/>
          </a:xfrm>
          <a:custGeom>
            <a:avLst/>
            <a:gdLst>
              <a:gd name="connsiteX0" fmla="*/ 1586232 w 3172463"/>
              <a:gd name="connsiteY0" fmla="*/ 0 h 3168646"/>
              <a:gd name="connsiteX1" fmla="*/ 1617013 w 3172463"/>
              <a:gd name="connsiteY1" fmla="*/ 2885 h 3168646"/>
              <a:gd name="connsiteX2" fmla="*/ 1646833 w 3172463"/>
              <a:gd name="connsiteY2" fmla="*/ 10581 h 3168646"/>
              <a:gd name="connsiteX3" fmla="*/ 1675692 w 3172463"/>
              <a:gd name="connsiteY3" fmla="*/ 22125 h 3168646"/>
              <a:gd name="connsiteX4" fmla="*/ 1705511 w 3172463"/>
              <a:gd name="connsiteY4" fmla="*/ 36554 h 3168646"/>
              <a:gd name="connsiteX5" fmla="*/ 1733408 w 3172463"/>
              <a:gd name="connsiteY5" fmla="*/ 52907 h 3168646"/>
              <a:gd name="connsiteX6" fmla="*/ 1762267 w 3172463"/>
              <a:gd name="connsiteY6" fmla="*/ 70222 h 3168646"/>
              <a:gd name="connsiteX7" fmla="*/ 1791124 w 3172463"/>
              <a:gd name="connsiteY7" fmla="*/ 85613 h 3168646"/>
              <a:gd name="connsiteX8" fmla="*/ 1819981 w 3172463"/>
              <a:gd name="connsiteY8" fmla="*/ 101004 h 3168646"/>
              <a:gd name="connsiteX9" fmla="*/ 1847878 w 3172463"/>
              <a:gd name="connsiteY9" fmla="*/ 112547 h 3168646"/>
              <a:gd name="connsiteX10" fmla="*/ 1878660 w 3172463"/>
              <a:gd name="connsiteY10" fmla="*/ 120243 h 3168646"/>
              <a:gd name="connsiteX11" fmla="*/ 1908479 w 3172463"/>
              <a:gd name="connsiteY11" fmla="*/ 124091 h 3168646"/>
              <a:gd name="connsiteX12" fmla="*/ 1940223 w 3172463"/>
              <a:gd name="connsiteY12" fmla="*/ 124091 h 3168646"/>
              <a:gd name="connsiteX13" fmla="*/ 1972930 w 3172463"/>
              <a:gd name="connsiteY13" fmla="*/ 122167 h 3168646"/>
              <a:gd name="connsiteX14" fmla="*/ 2005635 w 3172463"/>
              <a:gd name="connsiteY14" fmla="*/ 118320 h 3168646"/>
              <a:gd name="connsiteX15" fmla="*/ 2038341 w 3172463"/>
              <a:gd name="connsiteY15" fmla="*/ 113510 h 3168646"/>
              <a:gd name="connsiteX16" fmla="*/ 2071047 w 3172463"/>
              <a:gd name="connsiteY16" fmla="*/ 109662 h 3168646"/>
              <a:gd name="connsiteX17" fmla="*/ 2103753 w 3172463"/>
              <a:gd name="connsiteY17" fmla="*/ 106776 h 3168646"/>
              <a:gd name="connsiteX18" fmla="*/ 2134534 w 3172463"/>
              <a:gd name="connsiteY18" fmla="*/ 107738 h 3168646"/>
              <a:gd name="connsiteX19" fmla="*/ 2164354 w 3172463"/>
              <a:gd name="connsiteY19" fmla="*/ 111585 h 3168646"/>
              <a:gd name="connsiteX20" fmla="*/ 2193213 w 3172463"/>
              <a:gd name="connsiteY20" fmla="*/ 120243 h 3168646"/>
              <a:gd name="connsiteX21" fmla="*/ 2217262 w 3172463"/>
              <a:gd name="connsiteY21" fmla="*/ 132748 h 3168646"/>
              <a:gd name="connsiteX22" fmla="*/ 2240347 w 3172463"/>
              <a:gd name="connsiteY22" fmla="*/ 149102 h 3168646"/>
              <a:gd name="connsiteX23" fmla="*/ 2260548 w 3172463"/>
              <a:gd name="connsiteY23" fmla="*/ 168340 h 3168646"/>
              <a:gd name="connsiteX24" fmla="*/ 2280749 w 3172463"/>
              <a:gd name="connsiteY24" fmla="*/ 190465 h 3168646"/>
              <a:gd name="connsiteX25" fmla="*/ 2299026 w 3172463"/>
              <a:gd name="connsiteY25" fmla="*/ 213551 h 3168646"/>
              <a:gd name="connsiteX26" fmla="*/ 2317302 w 3172463"/>
              <a:gd name="connsiteY26" fmla="*/ 237601 h 3168646"/>
              <a:gd name="connsiteX27" fmla="*/ 2335579 w 3172463"/>
              <a:gd name="connsiteY27" fmla="*/ 261649 h 3168646"/>
              <a:gd name="connsiteX28" fmla="*/ 2353856 w 3172463"/>
              <a:gd name="connsiteY28" fmla="*/ 284735 h 3168646"/>
              <a:gd name="connsiteX29" fmla="*/ 2373095 w 3172463"/>
              <a:gd name="connsiteY29" fmla="*/ 306860 h 3168646"/>
              <a:gd name="connsiteX30" fmla="*/ 2395219 w 3172463"/>
              <a:gd name="connsiteY30" fmla="*/ 326100 h 3168646"/>
              <a:gd name="connsiteX31" fmla="*/ 2416382 w 3172463"/>
              <a:gd name="connsiteY31" fmla="*/ 343415 h 3168646"/>
              <a:gd name="connsiteX32" fmla="*/ 2440430 w 3172463"/>
              <a:gd name="connsiteY32" fmla="*/ 356881 h 3168646"/>
              <a:gd name="connsiteX33" fmla="*/ 2466403 w 3172463"/>
              <a:gd name="connsiteY33" fmla="*/ 368425 h 3168646"/>
              <a:gd name="connsiteX34" fmla="*/ 2494298 w 3172463"/>
              <a:gd name="connsiteY34" fmla="*/ 378044 h 3168646"/>
              <a:gd name="connsiteX35" fmla="*/ 2523156 w 3172463"/>
              <a:gd name="connsiteY35" fmla="*/ 386701 h 3168646"/>
              <a:gd name="connsiteX36" fmla="*/ 2552014 w 3172463"/>
              <a:gd name="connsiteY36" fmla="*/ 394397 h 3168646"/>
              <a:gd name="connsiteX37" fmla="*/ 2581835 w 3172463"/>
              <a:gd name="connsiteY37" fmla="*/ 402093 h 3168646"/>
              <a:gd name="connsiteX38" fmla="*/ 2609730 w 3172463"/>
              <a:gd name="connsiteY38" fmla="*/ 410751 h 3168646"/>
              <a:gd name="connsiteX39" fmla="*/ 2637626 w 3172463"/>
              <a:gd name="connsiteY39" fmla="*/ 420370 h 3168646"/>
              <a:gd name="connsiteX40" fmla="*/ 2663599 w 3172463"/>
              <a:gd name="connsiteY40" fmla="*/ 431914 h 3168646"/>
              <a:gd name="connsiteX41" fmla="*/ 2686686 w 3172463"/>
              <a:gd name="connsiteY41" fmla="*/ 446342 h 3168646"/>
              <a:gd name="connsiteX42" fmla="*/ 2707849 w 3172463"/>
              <a:gd name="connsiteY42" fmla="*/ 463658 h 3168646"/>
              <a:gd name="connsiteX43" fmla="*/ 2725162 w 3172463"/>
              <a:gd name="connsiteY43" fmla="*/ 484821 h 3168646"/>
              <a:gd name="connsiteX44" fmla="*/ 2739592 w 3172463"/>
              <a:gd name="connsiteY44" fmla="*/ 507907 h 3168646"/>
              <a:gd name="connsiteX45" fmla="*/ 2751135 w 3172463"/>
              <a:gd name="connsiteY45" fmla="*/ 533879 h 3168646"/>
              <a:gd name="connsiteX46" fmla="*/ 2760754 w 3172463"/>
              <a:gd name="connsiteY46" fmla="*/ 561776 h 3168646"/>
              <a:gd name="connsiteX47" fmla="*/ 2769411 w 3172463"/>
              <a:gd name="connsiteY47" fmla="*/ 589672 h 3168646"/>
              <a:gd name="connsiteX48" fmla="*/ 2777107 w 3172463"/>
              <a:gd name="connsiteY48" fmla="*/ 619492 h 3168646"/>
              <a:gd name="connsiteX49" fmla="*/ 2784803 w 3172463"/>
              <a:gd name="connsiteY49" fmla="*/ 648350 h 3168646"/>
              <a:gd name="connsiteX50" fmla="*/ 2793460 w 3172463"/>
              <a:gd name="connsiteY50" fmla="*/ 677209 h 3168646"/>
              <a:gd name="connsiteX51" fmla="*/ 2803080 w 3172463"/>
              <a:gd name="connsiteY51" fmla="*/ 705106 h 3168646"/>
              <a:gd name="connsiteX52" fmla="*/ 2814622 w 3172463"/>
              <a:gd name="connsiteY52" fmla="*/ 731079 h 3168646"/>
              <a:gd name="connsiteX53" fmla="*/ 2828090 w 3172463"/>
              <a:gd name="connsiteY53" fmla="*/ 755127 h 3168646"/>
              <a:gd name="connsiteX54" fmla="*/ 2845405 w 3172463"/>
              <a:gd name="connsiteY54" fmla="*/ 776290 h 3168646"/>
              <a:gd name="connsiteX55" fmla="*/ 2864644 w 3172463"/>
              <a:gd name="connsiteY55" fmla="*/ 798415 h 3168646"/>
              <a:gd name="connsiteX56" fmla="*/ 2886768 w 3172463"/>
              <a:gd name="connsiteY56" fmla="*/ 817653 h 3168646"/>
              <a:gd name="connsiteX57" fmla="*/ 2909855 w 3172463"/>
              <a:gd name="connsiteY57" fmla="*/ 835930 h 3168646"/>
              <a:gd name="connsiteX58" fmla="*/ 2934865 w 3172463"/>
              <a:gd name="connsiteY58" fmla="*/ 854207 h 3168646"/>
              <a:gd name="connsiteX59" fmla="*/ 2958913 w 3172463"/>
              <a:gd name="connsiteY59" fmla="*/ 872484 h 3168646"/>
              <a:gd name="connsiteX60" fmla="*/ 2982000 w 3172463"/>
              <a:gd name="connsiteY60" fmla="*/ 890761 h 3168646"/>
              <a:gd name="connsiteX61" fmla="*/ 3004124 w 3172463"/>
              <a:gd name="connsiteY61" fmla="*/ 910962 h 3168646"/>
              <a:gd name="connsiteX62" fmla="*/ 3023363 w 3172463"/>
              <a:gd name="connsiteY62" fmla="*/ 931163 h 3168646"/>
              <a:gd name="connsiteX63" fmla="*/ 3039716 w 3172463"/>
              <a:gd name="connsiteY63" fmla="*/ 954249 h 3168646"/>
              <a:gd name="connsiteX64" fmla="*/ 3052221 w 3172463"/>
              <a:gd name="connsiteY64" fmla="*/ 978298 h 3168646"/>
              <a:gd name="connsiteX65" fmla="*/ 3060879 w 3172463"/>
              <a:gd name="connsiteY65" fmla="*/ 1007156 h 3168646"/>
              <a:gd name="connsiteX66" fmla="*/ 3064726 w 3172463"/>
              <a:gd name="connsiteY66" fmla="*/ 1036977 h 3168646"/>
              <a:gd name="connsiteX67" fmla="*/ 3065689 w 3172463"/>
              <a:gd name="connsiteY67" fmla="*/ 1067759 h 3168646"/>
              <a:gd name="connsiteX68" fmla="*/ 3062802 w 3172463"/>
              <a:gd name="connsiteY68" fmla="*/ 1100465 h 3168646"/>
              <a:gd name="connsiteX69" fmla="*/ 3058954 w 3172463"/>
              <a:gd name="connsiteY69" fmla="*/ 1133171 h 3168646"/>
              <a:gd name="connsiteX70" fmla="*/ 3054145 w 3172463"/>
              <a:gd name="connsiteY70" fmla="*/ 1165877 h 3168646"/>
              <a:gd name="connsiteX71" fmla="*/ 3050297 w 3172463"/>
              <a:gd name="connsiteY71" fmla="*/ 1198583 h 3168646"/>
              <a:gd name="connsiteX72" fmla="*/ 3048374 w 3172463"/>
              <a:gd name="connsiteY72" fmla="*/ 1231290 h 3168646"/>
              <a:gd name="connsiteX73" fmla="*/ 3048374 w 3172463"/>
              <a:gd name="connsiteY73" fmla="*/ 1263034 h 3168646"/>
              <a:gd name="connsiteX74" fmla="*/ 3052221 w 3172463"/>
              <a:gd name="connsiteY74" fmla="*/ 1292853 h 3168646"/>
              <a:gd name="connsiteX75" fmla="*/ 3059916 w 3172463"/>
              <a:gd name="connsiteY75" fmla="*/ 1322674 h 3168646"/>
              <a:gd name="connsiteX76" fmla="*/ 3071460 w 3172463"/>
              <a:gd name="connsiteY76" fmla="*/ 1350571 h 3168646"/>
              <a:gd name="connsiteX77" fmla="*/ 3086851 w 3172463"/>
              <a:gd name="connsiteY77" fmla="*/ 1379429 h 3168646"/>
              <a:gd name="connsiteX78" fmla="*/ 3102242 w 3172463"/>
              <a:gd name="connsiteY78" fmla="*/ 1408288 h 3168646"/>
              <a:gd name="connsiteX79" fmla="*/ 3119557 w 3172463"/>
              <a:gd name="connsiteY79" fmla="*/ 1437145 h 3168646"/>
              <a:gd name="connsiteX80" fmla="*/ 3135909 w 3172463"/>
              <a:gd name="connsiteY80" fmla="*/ 1465043 h 3168646"/>
              <a:gd name="connsiteX81" fmla="*/ 3150339 w 3172463"/>
              <a:gd name="connsiteY81" fmla="*/ 1494862 h 3168646"/>
              <a:gd name="connsiteX82" fmla="*/ 3161881 w 3172463"/>
              <a:gd name="connsiteY82" fmla="*/ 1523721 h 3168646"/>
              <a:gd name="connsiteX83" fmla="*/ 3169577 w 3172463"/>
              <a:gd name="connsiteY83" fmla="*/ 1553541 h 3168646"/>
              <a:gd name="connsiteX84" fmla="*/ 3172463 w 3172463"/>
              <a:gd name="connsiteY84" fmla="*/ 1584323 h 3168646"/>
              <a:gd name="connsiteX85" fmla="*/ 3169577 w 3172463"/>
              <a:gd name="connsiteY85" fmla="*/ 1615105 h 3168646"/>
              <a:gd name="connsiteX86" fmla="*/ 3161881 w 3172463"/>
              <a:gd name="connsiteY86" fmla="*/ 1644925 h 3168646"/>
              <a:gd name="connsiteX87" fmla="*/ 3150339 w 3172463"/>
              <a:gd name="connsiteY87" fmla="*/ 1673784 h 3168646"/>
              <a:gd name="connsiteX88" fmla="*/ 3135909 w 3172463"/>
              <a:gd name="connsiteY88" fmla="*/ 1703604 h 3168646"/>
              <a:gd name="connsiteX89" fmla="*/ 3119557 w 3172463"/>
              <a:gd name="connsiteY89" fmla="*/ 1731501 h 3168646"/>
              <a:gd name="connsiteX90" fmla="*/ 3102242 w 3172463"/>
              <a:gd name="connsiteY90" fmla="*/ 1760360 h 3168646"/>
              <a:gd name="connsiteX91" fmla="*/ 3086851 w 3172463"/>
              <a:gd name="connsiteY91" fmla="*/ 1789218 h 3168646"/>
              <a:gd name="connsiteX92" fmla="*/ 3071460 w 3172463"/>
              <a:gd name="connsiteY92" fmla="*/ 1818075 h 3168646"/>
              <a:gd name="connsiteX93" fmla="*/ 3059916 w 3172463"/>
              <a:gd name="connsiteY93" fmla="*/ 1845972 h 3168646"/>
              <a:gd name="connsiteX94" fmla="*/ 3052221 w 3172463"/>
              <a:gd name="connsiteY94" fmla="*/ 1875793 h 3168646"/>
              <a:gd name="connsiteX95" fmla="*/ 3048374 w 3172463"/>
              <a:gd name="connsiteY95" fmla="*/ 1905613 h 3168646"/>
              <a:gd name="connsiteX96" fmla="*/ 3048374 w 3172463"/>
              <a:gd name="connsiteY96" fmla="*/ 1937358 h 3168646"/>
              <a:gd name="connsiteX97" fmla="*/ 3050297 w 3172463"/>
              <a:gd name="connsiteY97" fmla="*/ 1970063 h 3168646"/>
              <a:gd name="connsiteX98" fmla="*/ 3054145 w 3172463"/>
              <a:gd name="connsiteY98" fmla="*/ 2002769 h 3168646"/>
              <a:gd name="connsiteX99" fmla="*/ 3058954 w 3172463"/>
              <a:gd name="connsiteY99" fmla="*/ 2035476 h 3168646"/>
              <a:gd name="connsiteX100" fmla="*/ 3062802 w 3172463"/>
              <a:gd name="connsiteY100" fmla="*/ 2068181 h 3168646"/>
              <a:gd name="connsiteX101" fmla="*/ 3065689 w 3172463"/>
              <a:gd name="connsiteY101" fmla="*/ 2100887 h 3168646"/>
              <a:gd name="connsiteX102" fmla="*/ 3064726 w 3172463"/>
              <a:gd name="connsiteY102" fmla="*/ 2131670 h 3168646"/>
              <a:gd name="connsiteX103" fmla="*/ 3060879 w 3172463"/>
              <a:gd name="connsiteY103" fmla="*/ 2161491 h 3168646"/>
              <a:gd name="connsiteX104" fmla="*/ 3052221 w 3172463"/>
              <a:gd name="connsiteY104" fmla="*/ 2190349 h 3168646"/>
              <a:gd name="connsiteX105" fmla="*/ 3039716 w 3172463"/>
              <a:gd name="connsiteY105" fmla="*/ 2214397 h 3168646"/>
              <a:gd name="connsiteX106" fmla="*/ 3023363 w 3172463"/>
              <a:gd name="connsiteY106" fmla="*/ 2237484 h 3168646"/>
              <a:gd name="connsiteX107" fmla="*/ 3004124 w 3172463"/>
              <a:gd name="connsiteY107" fmla="*/ 2257685 h 3168646"/>
              <a:gd name="connsiteX108" fmla="*/ 2982000 w 3172463"/>
              <a:gd name="connsiteY108" fmla="*/ 2277885 h 3168646"/>
              <a:gd name="connsiteX109" fmla="*/ 2958913 w 3172463"/>
              <a:gd name="connsiteY109" fmla="*/ 2296163 h 3168646"/>
              <a:gd name="connsiteX110" fmla="*/ 2934865 w 3172463"/>
              <a:gd name="connsiteY110" fmla="*/ 2314439 h 3168646"/>
              <a:gd name="connsiteX111" fmla="*/ 2909855 w 3172463"/>
              <a:gd name="connsiteY111" fmla="*/ 2332716 h 3168646"/>
              <a:gd name="connsiteX112" fmla="*/ 2886768 w 3172463"/>
              <a:gd name="connsiteY112" fmla="*/ 2350993 h 3168646"/>
              <a:gd name="connsiteX113" fmla="*/ 2864644 w 3172463"/>
              <a:gd name="connsiteY113" fmla="*/ 2370232 h 3168646"/>
              <a:gd name="connsiteX114" fmla="*/ 2845405 w 3172463"/>
              <a:gd name="connsiteY114" fmla="*/ 2392356 h 3168646"/>
              <a:gd name="connsiteX115" fmla="*/ 2828090 w 3172463"/>
              <a:gd name="connsiteY115" fmla="*/ 2413519 h 3168646"/>
              <a:gd name="connsiteX116" fmla="*/ 2814622 w 3172463"/>
              <a:gd name="connsiteY116" fmla="*/ 2437568 h 3168646"/>
              <a:gd name="connsiteX117" fmla="*/ 2803080 w 3172463"/>
              <a:gd name="connsiteY117" fmla="*/ 2463540 h 3168646"/>
              <a:gd name="connsiteX118" fmla="*/ 2793460 w 3172463"/>
              <a:gd name="connsiteY118" fmla="*/ 2491437 h 3168646"/>
              <a:gd name="connsiteX119" fmla="*/ 2784803 w 3172463"/>
              <a:gd name="connsiteY119" fmla="*/ 2520296 h 3168646"/>
              <a:gd name="connsiteX120" fmla="*/ 2777107 w 3172463"/>
              <a:gd name="connsiteY120" fmla="*/ 2549154 h 3168646"/>
              <a:gd name="connsiteX121" fmla="*/ 2769411 w 3172463"/>
              <a:gd name="connsiteY121" fmla="*/ 2578974 h 3168646"/>
              <a:gd name="connsiteX122" fmla="*/ 2760754 w 3172463"/>
              <a:gd name="connsiteY122" fmla="*/ 2606871 h 3168646"/>
              <a:gd name="connsiteX123" fmla="*/ 2751135 w 3172463"/>
              <a:gd name="connsiteY123" fmla="*/ 2634767 h 3168646"/>
              <a:gd name="connsiteX124" fmla="*/ 2739592 w 3172463"/>
              <a:gd name="connsiteY124" fmla="*/ 2660739 h 3168646"/>
              <a:gd name="connsiteX125" fmla="*/ 2725162 w 3172463"/>
              <a:gd name="connsiteY125" fmla="*/ 2683827 h 3168646"/>
              <a:gd name="connsiteX126" fmla="*/ 2707849 w 3172463"/>
              <a:gd name="connsiteY126" fmla="*/ 2704989 h 3168646"/>
              <a:gd name="connsiteX127" fmla="*/ 2686686 w 3172463"/>
              <a:gd name="connsiteY127" fmla="*/ 2722304 h 3168646"/>
              <a:gd name="connsiteX128" fmla="*/ 2663599 w 3172463"/>
              <a:gd name="connsiteY128" fmla="*/ 2736733 h 3168646"/>
              <a:gd name="connsiteX129" fmla="*/ 2637626 w 3172463"/>
              <a:gd name="connsiteY129" fmla="*/ 2748276 h 3168646"/>
              <a:gd name="connsiteX130" fmla="*/ 2609730 w 3172463"/>
              <a:gd name="connsiteY130" fmla="*/ 2757896 h 3168646"/>
              <a:gd name="connsiteX131" fmla="*/ 2581835 w 3172463"/>
              <a:gd name="connsiteY131" fmla="*/ 2766553 h 3168646"/>
              <a:gd name="connsiteX132" fmla="*/ 2552014 w 3172463"/>
              <a:gd name="connsiteY132" fmla="*/ 2774249 h 3168646"/>
              <a:gd name="connsiteX133" fmla="*/ 2523156 w 3172463"/>
              <a:gd name="connsiteY133" fmla="*/ 2781945 h 3168646"/>
              <a:gd name="connsiteX134" fmla="*/ 2494298 w 3172463"/>
              <a:gd name="connsiteY134" fmla="*/ 2790602 h 3168646"/>
              <a:gd name="connsiteX135" fmla="*/ 2466403 w 3172463"/>
              <a:gd name="connsiteY135" fmla="*/ 2800222 h 3168646"/>
              <a:gd name="connsiteX136" fmla="*/ 2440430 w 3172463"/>
              <a:gd name="connsiteY136" fmla="*/ 2811765 h 3168646"/>
              <a:gd name="connsiteX137" fmla="*/ 2416382 w 3172463"/>
              <a:gd name="connsiteY137" fmla="*/ 2825232 h 3168646"/>
              <a:gd name="connsiteX138" fmla="*/ 2395219 w 3172463"/>
              <a:gd name="connsiteY138" fmla="*/ 2842547 h 3168646"/>
              <a:gd name="connsiteX139" fmla="*/ 2373095 w 3172463"/>
              <a:gd name="connsiteY139" fmla="*/ 2861786 h 3168646"/>
              <a:gd name="connsiteX140" fmla="*/ 2353856 w 3172463"/>
              <a:gd name="connsiteY140" fmla="*/ 2883911 h 3168646"/>
              <a:gd name="connsiteX141" fmla="*/ 2335579 w 3172463"/>
              <a:gd name="connsiteY141" fmla="*/ 2906997 h 3168646"/>
              <a:gd name="connsiteX142" fmla="*/ 2317302 w 3172463"/>
              <a:gd name="connsiteY142" fmla="*/ 2931046 h 3168646"/>
              <a:gd name="connsiteX143" fmla="*/ 2299026 w 3172463"/>
              <a:gd name="connsiteY143" fmla="*/ 2955095 h 3168646"/>
              <a:gd name="connsiteX144" fmla="*/ 2280749 w 3172463"/>
              <a:gd name="connsiteY144" fmla="*/ 2978181 h 3168646"/>
              <a:gd name="connsiteX145" fmla="*/ 2260548 w 3172463"/>
              <a:gd name="connsiteY145" fmla="*/ 3000306 h 3168646"/>
              <a:gd name="connsiteX146" fmla="*/ 2240347 w 3172463"/>
              <a:gd name="connsiteY146" fmla="*/ 3019544 h 3168646"/>
              <a:gd name="connsiteX147" fmla="*/ 2217262 w 3172463"/>
              <a:gd name="connsiteY147" fmla="*/ 3035898 h 3168646"/>
              <a:gd name="connsiteX148" fmla="*/ 2193213 w 3172463"/>
              <a:gd name="connsiteY148" fmla="*/ 3048403 h 3168646"/>
              <a:gd name="connsiteX149" fmla="*/ 2164354 w 3172463"/>
              <a:gd name="connsiteY149" fmla="*/ 3057061 h 3168646"/>
              <a:gd name="connsiteX150" fmla="*/ 2134534 w 3172463"/>
              <a:gd name="connsiteY150" fmla="*/ 3060909 h 3168646"/>
              <a:gd name="connsiteX151" fmla="*/ 2103753 w 3172463"/>
              <a:gd name="connsiteY151" fmla="*/ 3061870 h 3168646"/>
              <a:gd name="connsiteX152" fmla="*/ 2071047 w 3172463"/>
              <a:gd name="connsiteY152" fmla="*/ 3058984 h 3168646"/>
              <a:gd name="connsiteX153" fmla="*/ 2038341 w 3172463"/>
              <a:gd name="connsiteY153" fmla="*/ 3055137 h 3168646"/>
              <a:gd name="connsiteX154" fmla="*/ 2005635 w 3172463"/>
              <a:gd name="connsiteY154" fmla="*/ 3050327 h 3168646"/>
              <a:gd name="connsiteX155" fmla="*/ 1972930 w 3172463"/>
              <a:gd name="connsiteY155" fmla="*/ 3046480 h 3168646"/>
              <a:gd name="connsiteX156" fmla="*/ 1940223 w 3172463"/>
              <a:gd name="connsiteY156" fmla="*/ 3044555 h 3168646"/>
              <a:gd name="connsiteX157" fmla="*/ 1908479 w 3172463"/>
              <a:gd name="connsiteY157" fmla="*/ 3044555 h 3168646"/>
              <a:gd name="connsiteX158" fmla="*/ 1878660 w 3172463"/>
              <a:gd name="connsiteY158" fmla="*/ 3048403 h 3168646"/>
              <a:gd name="connsiteX159" fmla="*/ 1847878 w 3172463"/>
              <a:gd name="connsiteY159" fmla="*/ 3056099 h 3168646"/>
              <a:gd name="connsiteX160" fmla="*/ 1819981 w 3172463"/>
              <a:gd name="connsiteY160" fmla="*/ 3067642 h 3168646"/>
              <a:gd name="connsiteX161" fmla="*/ 1791124 w 3172463"/>
              <a:gd name="connsiteY161" fmla="*/ 3083033 h 3168646"/>
              <a:gd name="connsiteX162" fmla="*/ 1762267 w 3172463"/>
              <a:gd name="connsiteY162" fmla="*/ 3098425 h 3168646"/>
              <a:gd name="connsiteX163" fmla="*/ 1733408 w 3172463"/>
              <a:gd name="connsiteY163" fmla="*/ 3115739 h 3168646"/>
              <a:gd name="connsiteX164" fmla="*/ 1705511 w 3172463"/>
              <a:gd name="connsiteY164" fmla="*/ 3132093 h 3168646"/>
              <a:gd name="connsiteX165" fmla="*/ 1675692 w 3172463"/>
              <a:gd name="connsiteY165" fmla="*/ 3146521 h 3168646"/>
              <a:gd name="connsiteX166" fmla="*/ 1646833 w 3172463"/>
              <a:gd name="connsiteY166" fmla="*/ 3158065 h 3168646"/>
              <a:gd name="connsiteX167" fmla="*/ 1617013 w 3172463"/>
              <a:gd name="connsiteY167" fmla="*/ 3165761 h 3168646"/>
              <a:gd name="connsiteX168" fmla="*/ 1586232 w 3172463"/>
              <a:gd name="connsiteY168" fmla="*/ 3168646 h 3168646"/>
              <a:gd name="connsiteX169" fmla="*/ 1555450 w 3172463"/>
              <a:gd name="connsiteY169" fmla="*/ 3165761 h 3168646"/>
              <a:gd name="connsiteX170" fmla="*/ 1525630 w 3172463"/>
              <a:gd name="connsiteY170" fmla="*/ 3158065 h 3168646"/>
              <a:gd name="connsiteX171" fmla="*/ 1496773 w 3172463"/>
              <a:gd name="connsiteY171" fmla="*/ 3146521 h 3168646"/>
              <a:gd name="connsiteX172" fmla="*/ 1466952 w 3172463"/>
              <a:gd name="connsiteY172" fmla="*/ 3132093 h 3168646"/>
              <a:gd name="connsiteX173" fmla="*/ 1439055 w 3172463"/>
              <a:gd name="connsiteY173" fmla="*/ 3115739 h 3168646"/>
              <a:gd name="connsiteX174" fmla="*/ 1410198 w 3172463"/>
              <a:gd name="connsiteY174" fmla="*/ 3098425 h 3168646"/>
              <a:gd name="connsiteX175" fmla="*/ 1381339 w 3172463"/>
              <a:gd name="connsiteY175" fmla="*/ 3083033 h 3168646"/>
              <a:gd name="connsiteX176" fmla="*/ 1352482 w 3172463"/>
              <a:gd name="connsiteY176" fmla="*/ 3067642 h 3168646"/>
              <a:gd name="connsiteX177" fmla="*/ 1323624 w 3172463"/>
              <a:gd name="connsiteY177" fmla="*/ 3056099 h 3168646"/>
              <a:gd name="connsiteX178" fmla="*/ 1293804 w 3172463"/>
              <a:gd name="connsiteY178" fmla="*/ 3048403 h 3168646"/>
              <a:gd name="connsiteX179" fmla="*/ 1263984 w 3172463"/>
              <a:gd name="connsiteY179" fmla="*/ 3044555 h 3168646"/>
              <a:gd name="connsiteX180" fmla="*/ 1232239 w 3172463"/>
              <a:gd name="connsiteY180" fmla="*/ 3044555 h 3168646"/>
              <a:gd name="connsiteX181" fmla="*/ 1199534 w 3172463"/>
              <a:gd name="connsiteY181" fmla="*/ 3046480 h 3168646"/>
              <a:gd name="connsiteX182" fmla="*/ 1166828 w 3172463"/>
              <a:gd name="connsiteY182" fmla="*/ 3050327 h 3168646"/>
              <a:gd name="connsiteX183" fmla="*/ 1134122 w 3172463"/>
              <a:gd name="connsiteY183" fmla="*/ 3055137 h 3168646"/>
              <a:gd name="connsiteX184" fmla="*/ 1101416 w 3172463"/>
              <a:gd name="connsiteY184" fmla="*/ 3058984 h 3168646"/>
              <a:gd name="connsiteX185" fmla="*/ 1068710 w 3172463"/>
              <a:gd name="connsiteY185" fmla="*/ 3061870 h 3168646"/>
              <a:gd name="connsiteX186" fmla="*/ 1037929 w 3172463"/>
              <a:gd name="connsiteY186" fmla="*/ 3060909 h 3168646"/>
              <a:gd name="connsiteX187" fmla="*/ 1008109 w 3172463"/>
              <a:gd name="connsiteY187" fmla="*/ 3057061 h 3168646"/>
              <a:gd name="connsiteX188" fmla="*/ 979251 w 3172463"/>
              <a:gd name="connsiteY188" fmla="*/ 3048403 h 3168646"/>
              <a:gd name="connsiteX189" fmla="*/ 955203 w 3172463"/>
              <a:gd name="connsiteY189" fmla="*/ 3035898 h 3168646"/>
              <a:gd name="connsiteX190" fmla="*/ 932115 w 3172463"/>
              <a:gd name="connsiteY190" fmla="*/ 3019544 h 3168646"/>
              <a:gd name="connsiteX191" fmla="*/ 911915 w 3172463"/>
              <a:gd name="connsiteY191" fmla="*/ 3000306 h 3168646"/>
              <a:gd name="connsiteX192" fmla="*/ 891714 w 3172463"/>
              <a:gd name="connsiteY192" fmla="*/ 2978181 h 3168646"/>
              <a:gd name="connsiteX193" fmla="*/ 873438 w 3172463"/>
              <a:gd name="connsiteY193" fmla="*/ 2955095 h 3168646"/>
              <a:gd name="connsiteX194" fmla="*/ 855161 w 3172463"/>
              <a:gd name="connsiteY194" fmla="*/ 2931046 h 3168646"/>
              <a:gd name="connsiteX195" fmla="*/ 836884 w 3172463"/>
              <a:gd name="connsiteY195" fmla="*/ 2906997 h 3168646"/>
              <a:gd name="connsiteX196" fmla="*/ 818608 w 3172463"/>
              <a:gd name="connsiteY196" fmla="*/ 2883911 h 3168646"/>
              <a:gd name="connsiteX197" fmla="*/ 799368 w 3172463"/>
              <a:gd name="connsiteY197" fmla="*/ 2861786 h 3168646"/>
              <a:gd name="connsiteX198" fmla="*/ 777244 w 3172463"/>
              <a:gd name="connsiteY198" fmla="*/ 2842547 h 3168646"/>
              <a:gd name="connsiteX199" fmla="*/ 756081 w 3172463"/>
              <a:gd name="connsiteY199" fmla="*/ 2825232 h 3168646"/>
              <a:gd name="connsiteX200" fmla="*/ 732033 w 3172463"/>
              <a:gd name="connsiteY200" fmla="*/ 2811765 h 3168646"/>
              <a:gd name="connsiteX201" fmla="*/ 706061 w 3172463"/>
              <a:gd name="connsiteY201" fmla="*/ 2800222 h 3168646"/>
              <a:gd name="connsiteX202" fmla="*/ 678165 w 3172463"/>
              <a:gd name="connsiteY202" fmla="*/ 2790602 h 3168646"/>
              <a:gd name="connsiteX203" fmla="*/ 649306 w 3172463"/>
              <a:gd name="connsiteY203" fmla="*/ 2781945 h 3168646"/>
              <a:gd name="connsiteX204" fmla="*/ 620449 w 3172463"/>
              <a:gd name="connsiteY204" fmla="*/ 2774249 h 3168646"/>
              <a:gd name="connsiteX205" fmla="*/ 590629 w 3172463"/>
              <a:gd name="connsiteY205" fmla="*/ 2766553 h 3168646"/>
              <a:gd name="connsiteX206" fmla="*/ 562733 w 3172463"/>
              <a:gd name="connsiteY206" fmla="*/ 2757896 h 3168646"/>
              <a:gd name="connsiteX207" fmla="*/ 534836 w 3172463"/>
              <a:gd name="connsiteY207" fmla="*/ 2748276 h 3168646"/>
              <a:gd name="connsiteX208" fmla="*/ 508865 w 3172463"/>
              <a:gd name="connsiteY208" fmla="*/ 2736733 h 3168646"/>
              <a:gd name="connsiteX209" fmla="*/ 485778 w 3172463"/>
              <a:gd name="connsiteY209" fmla="*/ 2722304 h 3168646"/>
              <a:gd name="connsiteX210" fmla="*/ 464615 w 3172463"/>
              <a:gd name="connsiteY210" fmla="*/ 2704989 h 3168646"/>
              <a:gd name="connsiteX211" fmla="*/ 447301 w 3172463"/>
              <a:gd name="connsiteY211" fmla="*/ 2683827 h 3168646"/>
              <a:gd name="connsiteX212" fmla="*/ 432872 w 3172463"/>
              <a:gd name="connsiteY212" fmla="*/ 2660739 h 3168646"/>
              <a:gd name="connsiteX213" fmla="*/ 421328 w 3172463"/>
              <a:gd name="connsiteY213" fmla="*/ 2634767 h 3168646"/>
              <a:gd name="connsiteX214" fmla="*/ 411709 w 3172463"/>
              <a:gd name="connsiteY214" fmla="*/ 2606871 h 3168646"/>
              <a:gd name="connsiteX215" fmla="*/ 403052 w 3172463"/>
              <a:gd name="connsiteY215" fmla="*/ 2578974 h 3168646"/>
              <a:gd name="connsiteX216" fmla="*/ 395356 w 3172463"/>
              <a:gd name="connsiteY216" fmla="*/ 2549154 h 3168646"/>
              <a:gd name="connsiteX217" fmla="*/ 387660 w 3172463"/>
              <a:gd name="connsiteY217" fmla="*/ 2520296 h 3168646"/>
              <a:gd name="connsiteX218" fmla="*/ 379003 w 3172463"/>
              <a:gd name="connsiteY218" fmla="*/ 2491437 h 3168646"/>
              <a:gd name="connsiteX219" fmla="*/ 369384 w 3172463"/>
              <a:gd name="connsiteY219" fmla="*/ 2463540 h 3168646"/>
              <a:gd name="connsiteX220" fmla="*/ 357840 w 3172463"/>
              <a:gd name="connsiteY220" fmla="*/ 2437568 h 3168646"/>
              <a:gd name="connsiteX221" fmla="*/ 344373 w 3172463"/>
              <a:gd name="connsiteY221" fmla="*/ 2413519 h 3168646"/>
              <a:gd name="connsiteX222" fmla="*/ 327059 w 3172463"/>
              <a:gd name="connsiteY222" fmla="*/ 2392356 h 3168646"/>
              <a:gd name="connsiteX223" fmla="*/ 307820 w 3172463"/>
              <a:gd name="connsiteY223" fmla="*/ 2370232 h 3168646"/>
              <a:gd name="connsiteX224" fmla="*/ 285695 w 3172463"/>
              <a:gd name="connsiteY224" fmla="*/ 2350993 h 3168646"/>
              <a:gd name="connsiteX225" fmla="*/ 261646 w 3172463"/>
              <a:gd name="connsiteY225" fmla="*/ 2332716 h 3168646"/>
              <a:gd name="connsiteX226" fmla="*/ 237598 w 3172463"/>
              <a:gd name="connsiteY226" fmla="*/ 2314439 h 3168646"/>
              <a:gd name="connsiteX227" fmla="*/ 213551 w 3172463"/>
              <a:gd name="connsiteY227" fmla="*/ 2296163 h 3168646"/>
              <a:gd name="connsiteX228" fmla="*/ 190463 w 3172463"/>
              <a:gd name="connsiteY228" fmla="*/ 2277885 h 3168646"/>
              <a:gd name="connsiteX229" fmla="*/ 168339 w 3172463"/>
              <a:gd name="connsiteY229" fmla="*/ 2257685 h 3168646"/>
              <a:gd name="connsiteX230" fmla="*/ 149100 w 3172463"/>
              <a:gd name="connsiteY230" fmla="*/ 2237484 h 3168646"/>
              <a:gd name="connsiteX231" fmla="*/ 132748 w 3172463"/>
              <a:gd name="connsiteY231" fmla="*/ 2214397 h 3168646"/>
              <a:gd name="connsiteX232" fmla="*/ 120243 w 3172463"/>
              <a:gd name="connsiteY232" fmla="*/ 2190349 h 3168646"/>
              <a:gd name="connsiteX233" fmla="*/ 111586 w 3172463"/>
              <a:gd name="connsiteY233" fmla="*/ 2161491 h 3168646"/>
              <a:gd name="connsiteX234" fmla="*/ 107738 w 3172463"/>
              <a:gd name="connsiteY234" fmla="*/ 2131670 h 3168646"/>
              <a:gd name="connsiteX235" fmla="*/ 106775 w 3172463"/>
              <a:gd name="connsiteY235" fmla="*/ 2100887 h 3168646"/>
              <a:gd name="connsiteX236" fmla="*/ 109661 w 3172463"/>
              <a:gd name="connsiteY236" fmla="*/ 2068181 h 3168646"/>
              <a:gd name="connsiteX237" fmla="*/ 113509 w 3172463"/>
              <a:gd name="connsiteY237" fmla="*/ 2035476 h 3168646"/>
              <a:gd name="connsiteX238" fmla="*/ 118318 w 3172463"/>
              <a:gd name="connsiteY238" fmla="*/ 2002769 h 3168646"/>
              <a:gd name="connsiteX239" fmla="*/ 122166 w 3172463"/>
              <a:gd name="connsiteY239" fmla="*/ 1970063 h 3168646"/>
              <a:gd name="connsiteX240" fmla="*/ 124091 w 3172463"/>
              <a:gd name="connsiteY240" fmla="*/ 1937358 h 3168646"/>
              <a:gd name="connsiteX241" fmla="*/ 124091 w 3172463"/>
              <a:gd name="connsiteY241" fmla="*/ 1905613 h 3168646"/>
              <a:gd name="connsiteX242" fmla="*/ 120243 w 3172463"/>
              <a:gd name="connsiteY242" fmla="*/ 1875793 h 3168646"/>
              <a:gd name="connsiteX243" fmla="*/ 112547 w 3172463"/>
              <a:gd name="connsiteY243" fmla="*/ 1845972 h 3168646"/>
              <a:gd name="connsiteX244" fmla="*/ 101004 w 3172463"/>
              <a:gd name="connsiteY244" fmla="*/ 1818075 h 3168646"/>
              <a:gd name="connsiteX245" fmla="*/ 86575 w 3172463"/>
              <a:gd name="connsiteY245" fmla="*/ 1789218 h 3168646"/>
              <a:gd name="connsiteX246" fmla="*/ 70222 w 3172463"/>
              <a:gd name="connsiteY246" fmla="*/ 1760360 h 3168646"/>
              <a:gd name="connsiteX247" fmla="*/ 52908 w 3172463"/>
              <a:gd name="connsiteY247" fmla="*/ 1731501 h 3168646"/>
              <a:gd name="connsiteX248" fmla="*/ 36555 w 3172463"/>
              <a:gd name="connsiteY248" fmla="*/ 1703604 h 3168646"/>
              <a:gd name="connsiteX249" fmla="*/ 22125 w 3172463"/>
              <a:gd name="connsiteY249" fmla="*/ 1673784 h 3168646"/>
              <a:gd name="connsiteX250" fmla="*/ 10582 w 3172463"/>
              <a:gd name="connsiteY250" fmla="*/ 1644925 h 3168646"/>
              <a:gd name="connsiteX251" fmla="*/ 2886 w 3172463"/>
              <a:gd name="connsiteY251" fmla="*/ 1615105 h 3168646"/>
              <a:gd name="connsiteX252" fmla="*/ 0 w 3172463"/>
              <a:gd name="connsiteY252" fmla="*/ 1584323 h 3168646"/>
              <a:gd name="connsiteX253" fmla="*/ 2886 w 3172463"/>
              <a:gd name="connsiteY253" fmla="*/ 1553541 h 3168646"/>
              <a:gd name="connsiteX254" fmla="*/ 10582 w 3172463"/>
              <a:gd name="connsiteY254" fmla="*/ 1523721 h 3168646"/>
              <a:gd name="connsiteX255" fmla="*/ 22125 w 3172463"/>
              <a:gd name="connsiteY255" fmla="*/ 1494862 h 3168646"/>
              <a:gd name="connsiteX256" fmla="*/ 36555 w 3172463"/>
              <a:gd name="connsiteY256" fmla="*/ 1465043 h 3168646"/>
              <a:gd name="connsiteX257" fmla="*/ 52908 w 3172463"/>
              <a:gd name="connsiteY257" fmla="*/ 1437145 h 3168646"/>
              <a:gd name="connsiteX258" fmla="*/ 70222 w 3172463"/>
              <a:gd name="connsiteY258" fmla="*/ 1408288 h 3168646"/>
              <a:gd name="connsiteX259" fmla="*/ 86575 w 3172463"/>
              <a:gd name="connsiteY259" fmla="*/ 1379429 h 3168646"/>
              <a:gd name="connsiteX260" fmla="*/ 101004 w 3172463"/>
              <a:gd name="connsiteY260" fmla="*/ 1350571 h 3168646"/>
              <a:gd name="connsiteX261" fmla="*/ 112547 w 3172463"/>
              <a:gd name="connsiteY261" fmla="*/ 1322674 h 3168646"/>
              <a:gd name="connsiteX262" fmla="*/ 120243 w 3172463"/>
              <a:gd name="connsiteY262" fmla="*/ 1292853 h 3168646"/>
              <a:gd name="connsiteX263" fmla="*/ 124091 w 3172463"/>
              <a:gd name="connsiteY263" fmla="*/ 1263034 h 3168646"/>
              <a:gd name="connsiteX264" fmla="*/ 124091 w 3172463"/>
              <a:gd name="connsiteY264" fmla="*/ 1231290 h 3168646"/>
              <a:gd name="connsiteX265" fmla="*/ 122166 w 3172463"/>
              <a:gd name="connsiteY265" fmla="*/ 1198583 h 3168646"/>
              <a:gd name="connsiteX266" fmla="*/ 118318 w 3172463"/>
              <a:gd name="connsiteY266" fmla="*/ 1165877 h 3168646"/>
              <a:gd name="connsiteX267" fmla="*/ 113509 w 3172463"/>
              <a:gd name="connsiteY267" fmla="*/ 1133171 h 3168646"/>
              <a:gd name="connsiteX268" fmla="*/ 109661 w 3172463"/>
              <a:gd name="connsiteY268" fmla="*/ 1100465 h 3168646"/>
              <a:gd name="connsiteX269" fmla="*/ 106775 w 3172463"/>
              <a:gd name="connsiteY269" fmla="*/ 1067759 h 3168646"/>
              <a:gd name="connsiteX270" fmla="*/ 107738 w 3172463"/>
              <a:gd name="connsiteY270" fmla="*/ 1036977 h 3168646"/>
              <a:gd name="connsiteX271" fmla="*/ 111586 w 3172463"/>
              <a:gd name="connsiteY271" fmla="*/ 1007156 h 3168646"/>
              <a:gd name="connsiteX272" fmla="*/ 120243 w 3172463"/>
              <a:gd name="connsiteY272" fmla="*/ 978298 h 3168646"/>
              <a:gd name="connsiteX273" fmla="*/ 132748 w 3172463"/>
              <a:gd name="connsiteY273" fmla="*/ 954249 h 3168646"/>
              <a:gd name="connsiteX274" fmla="*/ 149100 w 3172463"/>
              <a:gd name="connsiteY274" fmla="*/ 931163 h 3168646"/>
              <a:gd name="connsiteX275" fmla="*/ 168339 w 3172463"/>
              <a:gd name="connsiteY275" fmla="*/ 910962 h 3168646"/>
              <a:gd name="connsiteX276" fmla="*/ 190463 w 3172463"/>
              <a:gd name="connsiteY276" fmla="*/ 890761 h 3168646"/>
              <a:gd name="connsiteX277" fmla="*/ 213551 w 3172463"/>
              <a:gd name="connsiteY277" fmla="*/ 872484 h 3168646"/>
              <a:gd name="connsiteX278" fmla="*/ 237598 w 3172463"/>
              <a:gd name="connsiteY278" fmla="*/ 854207 h 3168646"/>
              <a:gd name="connsiteX279" fmla="*/ 261646 w 3172463"/>
              <a:gd name="connsiteY279" fmla="*/ 835930 h 3168646"/>
              <a:gd name="connsiteX280" fmla="*/ 285695 w 3172463"/>
              <a:gd name="connsiteY280" fmla="*/ 817653 h 3168646"/>
              <a:gd name="connsiteX281" fmla="*/ 307820 w 3172463"/>
              <a:gd name="connsiteY281" fmla="*/ 798415 h 3168646"/>
              <a:gd name="connsiteX282" fmla="*/ 327059 w 3172463"/>
              <a:gd name="connsiteY282" fmla="*/ 776290 h 3168646"/>
              <a:gd name="connsiteX283" fmla="*/ 344373 w 3172463"/>
              <a:gd name="connsiteY283" fmla="*/ 755127 h 3168646"/>
              <a:gd name="connsiteX284" fmla="*/ 357840 w 3172463"/>
              <a:gd name="connsiteY284" fmla="*/ 731079 h 3168646"/>
              <a:gd name="connsiteX285" fmla="*/ 369384 w 3172463"/>
              <a:gd name="connsiteY285" fmla="*/ 705106 h 3168646"/>
              <a:gd name="connsiteX286" fmla="*/ 379003 w 3172463"/>
              <a:gd name="connsiteY286" fmla="*/ 677209 h 3168646"/>
              <a:gd name="connsiteX287" fmla="*/ 387660 w 3172463"/>
              <a:gd name="connsiteY287" fmla="*/ 648350 h 3168646"/>
              <a:gd name="connsiteX288" fmla="*/ 395356 w 3172463"/>
              <a:gd name="connsiteY288" fmla="*/ 619492 h 3168646"/>
              <a:gd name="connsiteX289" fmla="*/ 403052 w 3172463"/>
              <a:gd name="connsiteY289" fmla="*/ 589672 h 3168646"/>
              <a:gd name="connsiteX290" fmla="*/ 411709 w 3172463"/>
              <a:gd name="connsiteY290" fmla="*/ 561776 h 3168646"/>
              <a:gd name="connsiteX291" fmla="*/ 421328 w 3172463"/>
              <a:gd name="connsiteY291" fmla="*/ 533879 h 3168646"/>
              <a:gd name="connsiteX292" fmla="*/ 432872 w 3172463"/>
              <a:gd name="connsiteY292" fmla="*/ 507907 h 3168646"/>
              <a:gd name="connsiteX293" fmla="*/ 447301 w 3172463"/>
              <a:gd name="connsiteY293" fmla="*/ 484821 h 3168646"/>
              <a:gd name="connsiteX294" fmla="*/ 464615 w 3172463"/>
              <a:gd name="connsiteY294" fmla="*/ 463658 h 3168646"/>
              <a:gd name="connsiteX295" fmla="*/ 485778 w 3172463"/>
              <a:gd name="connsiteY295" fmla="*/ 446342 h 3168646"/>
              <a:gd name="connsiteX296" fmla="*/ 508865 w 3172463"/>
              <a:gd name="connsiteY296" fmla="*/ 431914 h 3168646"/>
              <a:gd name="connsiteX297" fmla="*/ 534836 w 3172463"/>
              <a:gd name="connsiteY297" fmla="*/ 420370 h 3168646"/>
              <a:gd name="connsiteX298" fmla="*/ 562733 w 3172463"/>
              <a:gd name="connsiteY298" fmla="*/ 410751 h 3168646"/>
              <a:gd name="connsiteX299" fmla="*/ 590629 w 3172463"/>
              <a:gd name="connsiteY299" fmla="*/ 402093 h 3168646"/>
              <a:gd name="connsiteX300" fmla="*/ 620449 w 3172463"/>
              <a:gd name="connsiteY300" fmla="*/ 394397 h 3168646"/>
              <a:gd name="connsiteX301" fmla="*/ 649306 w 3172463"/>
              <a:gd name="connsiteY301" fmla="*/ 386701 h 3168646"/>
              <a:gd name="connsiteX302" fmla="*/ 678165 w 3172463"/>
              <a:gd name="connsiteY302" fmla="*/ 378044 h 3168646"/>
              <a:gd name="connsiteX303" fmla="*/ 706061 w 3172463"/>
              <a:gd name="connsiteY303" fmla="*/ 368425 h 3168646"/>
              <a:gd name="connsiteX304" fmla="*/ 732033 w 3172463"/>
              <a:gd name="connsiteY304" fmla="*/ 356881 h 3168646"/>
              <a:gd name="connsiteX305" fmla="*/ 756081 w 3172463"/>
              <a:gd name="connsiteY305" fmla="*/ 343415 h 3168646"/>
              <a:gd name="connsiteX306" fmla="*/ 777244 w 3172463"/>
              <a:gd name="connsiteY306" fmla="*/ 326100 h 3168646"/>
              <a:gd name="connsiteX307" fmla="*/ 799368 w 3172463"/>
              <a:gd name="connsiteY307" fmla="*/ 306860 h 3168646"/>
              <a:gd name="connsiteX308" fmla="*/ 818608 w 3172463"/>
              <a:gd name="connsiteY308" fmla="*/ 284735 h 3168646"/>
              <a:gd name="connsiteX309" fmla="*/ 836884 w 3172463"/>
              <a:gd name="connsiteY309" fmla="*/ 261649 h 3168646"/>
              <a:gd name="connsiteX310" fmla="*/ 855161 w 3172463"/>
              <a:gd name="connsiteY310" fmla="*/ 237601 h 3168646"/>
              <a:gd name="connsiteX311" fmla="*/ 873438 w 3172463"/>
              <a:gd name="connsiteY311" fmla="*/ 213551 h 3168646"/>
              <a:gd name="connsiteX312" fmla="*/ 891714 w 3172463"/>
              <a:gd name="connsiteY312" fmla="*/ 190465 h 3168646"/>
              <a:gd name="connsiteX313" fmla="*/ 911915 w 3172463"/>
              <a:gd name="connsiteY313" fmla="*/ 168340 h 3168646"/>
              <a:gd name="connsiteX314" fmla="*/ 932115 w 3172463"/>
              <a:gd name="connsiteY314" fmla="*/ 149102 h 3168646"/>
              <a:gd name="connsiteX315" fmla="*/ 955203 w 3172463"/>
              <a:gd name="connsiteY315" fmla="*/ 132748 h 3168646"/>
              <a:gd name="connsiteX316" fmla="*/ 979251 w 3172463"/>
              <a:gd name="connsiteY316" fmla="*/ 120243 h 3168646"/>
              <a:gd name="connsiteX317" fmla="*/ 1008109 w 3172463"/>
              <a:gd name="connsiteY317" fmla="*/ 111585 h 3168646"/>
              <a:gd name="connsiteX318" fmla="*/ 1037929 w 3172463"/>
              <a:gd name="connsiteY318" fmla="*/ 107738 h 3168646"/>
              <a:gd name="connsiteX319" fmla="*/ 1068710 w 3172463"/>
              <a:gd name="connsiteY319" fmla="*/ 106776 h 3168646"/>
              <a:gd name="connsiteX320" fmla="*/ 1101416 w 3172463"/>
              <a:gd name="connsiteY320" fmla="*/ 109662 h 3168646"/>
              <a:gd name="connsiteX321" fmla="*/ 1134122 w 3172463"/>
              <a:gd name="connsiteY321" fmla="*/ 113510 h 3168646"/>
              <a:gd name="connsiteX322" fmla="*/ 1166828 w 3172463"/>
              <a:gd name="connsiteY322" fmla="*/ 118320 h 3168646"/>
              <a:gd name="connsiteX323" fmla="*/ 1199534 w 3172463"/>
              <a:gd name="connsiteY323" fmla="*/ 122167 h 3168646"/>
              <a:gd name="connsiteX324" fmla="*/ 1232239 w 3172463"/>
              <a:gd name="connsiteY324" fmla="*/ 124091 h 3168646"/>
              <a:gd name="connsiteX325" fmla="*/ 1263984 w 3172463"/>
              <a:gd name="connsiteY325" fmla="*/ 124091 h 3168646"/>
              <a:gd name="connsiteX326" fmla="*/ 1293804 w 3172463"/>
              <a:gd name="connsiteY326" fmla="*/ 120243 h 3168646"/>
              <a:gd name="connsiteX327" fmla="*/ 1323624 w 3172463"/>
              <a:gd name="connsiteY327" fmla="*/ 112547 h 3168646"/>
              <a:gd name="connsiteX328" fmla="*/ 1352482 w 3172463"/>
              <a:gd name="connsiteY328" fmla="*/ 101004 h 3168646"/>
              <a:gd name="connsiteX329" fmla="*/ 1381339 w 3172463"/>
              <a:gd name="connsiteY329" fmla="*/ 85613 h 3168646"/>
              <a:gd name="connsiteX330" fmla="*/ 1410198 w 3172463"/>
              <a:gd name="connsiteY330" fmla="*/ 70222 h 3168646"/>
              <a:gd name="connsiteX331" fmla="*/ 1439055 w 3172463"/>
              <a:gd name="connsiteY331" fmla="*/ 52907 h 3168646"/>
              <a:gd name="connsiteX332" fmla="*/ 1466952 w 3172463"/>
              <a:gd name="connsiteY332" fmla="*/ 36554 h 3168646"/>
              <a:gd name="connsiteX333" fmla="*/ 1496773 w 3172463"/>
              <a:gd name="connsiteY333" fmla="*/ 22125 h 3168646"/>
              <a:gd name="connsiteX334" fmla="*/ 1525630 w 3172463"/>
              <a:gd name="connsiteY334" fmla="*/ 10581 h 3168646"/>
              <a:gd name="connsiteX335" fmla="*/ 1555450 w 3172463"/>
              <a:gd name="connsiteY335" fmla="*/ 2885 h 316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3172463" h="3168646">
                <a:moveTo>
                  <a:pt x="1586232" y="0"/>
                </a:moveTo>
                <a:lnTo>
                  <a:pt x="1617013" y="2885"/>
                </a:lnTo>
                <a:lnTo>
                  <a:pt x="1646833" y="10581"/>
                </a:lnTo>
                <a:lnTo>
                  <a:pt x="1675692" y="22125"/>
                </a:lnTo>
                <a:lnTo>
                  <a:pt x="1705511" y="36554"/>
                </a:lnTo>
                <a:lnTo>
                  <a:pt x="1733408" y="52907"/>
                </a:lnTo>
                <a:lnTo>
                  <a:pt x="1762267" y="70222"/>
                </a:lnTo>
                <a:lnTo>
                  <a:pt x="1791124" y="85613"/>
                </a:lnTo>
                <a:lnTo>
                  <a:pt x="1819981" y="101004"/>
                </a:lnTo>
                <a:lnTo>
                  <a:pt x="1847878" y="112547"/>
                </a:lnTo>
                <a:lnTo>
                  <a:pt x="1878660" y="120243"/>
                </a:lnTo>
                <a:lnTo>
                  <a:pt x="1908479" y="124091"/>
                </a:lnTo>
                <a:lnTo>
                  <a:pt x="1940223" y="124091"/>
                </a:lnTo>
                <a:lnTo>
                  <a:pt x="1972930" y="122167"/>
                </a:lnTo>
                <a:lnTo>
                  <a:pt x="2005635" y="118320"/>
                </a:lnTo>
                <a:lnTo>
                  <a:pt x="2038341" y="113510"/>
                </a:lnTo>
                <a:lnTo>
                  <a:pt x="2071047" y="109662"/>
                </a:lnTo>
                <a:lnTo>
                  <a:pt x="2103753" y="106776"/>
                </a:lnTo>
                <a:lnTo>
                  <a:pt x="2134534" y="107738"/>
                </a:lnTo>
                <a:lnTo>
                  <a:pt x="2164354" y="111585"/>
                </a:lnTo>
                <a:lnTo>
                  <a:pt x="2193213" y="120243"/>
                </a:lnTo>
                <a:lnTo>
                  <a:pt x="2217262" y="132748"/>
                </a:lnTo>
                <a:lnTo>
                  <a:pt x="2240347" y="149102"/>
                </a:lnTo>
                <a:lnTo>
                  <a:pt x="2260548" y="168340"/>
                </a:lnTo>
                <a:lnTo>
                  <a:pt x="2280749" y="190465"/>
                </a:lnTo>
                <a:lnTo>
                  <a:pt x="2299026" y="213551"/>
                </a:lnTo>
                <a:lnTo>
                  <a:pt x="2317302" y="237601"/>
                </a:lnTo>
                <a:lnTo>
                  <a:pt x="2335579" y="261649"/>
                </a:lnTo>
                <a:lnTo>
                  <a:pt x="2353856" y="284735"/>
                </a:lnTo>
                <a:lnTo>
                  <a:pt x="2373095" y="306860"/>
                </a:lnTo>
                <a:lnTo>
                  <a:pt x="2395219" y="326100"/>
                </a:lnTo>
                <a:lnTo>
                  <a:pt x="2416382" y="343415"/>
                </a:lnTo>
                <a:lnTo>
                  <a:pt x="2440430" y="356881"/>
                </a:lnTo>
                <a:lnTo>
                  <a:pt x="2466403" y="368425"/>
                </a:lnTo>
                <a:lnTo>
                  <a:pt x="2494298" y="378044"/>
                </a:lnTo>
                <a:lnTo>
                  <a:pt x="2523156" y="386701"/>
                </a:lnTo>
                <a:lnTo>
                  <a:pt x="2552014" y="394397"/>
                </a:lnTo>
                <a:lnTo>
                  <a:pt x="2581835" y="402093"/>
                </a:lnTo>
                <a:lnTo>
                  <a:pt x="2609730" y="410751"/>
                </a:lnTo>
                <a:lnTo>
                  <a:pt x="2637626" y="420370"/>
                </a:lnTo>
                <a:lnTo>
                  <a:pt x="2663599" y="431914"/>
                </a:lnTo>
                <a:lnTo>
                  <a:pt x="2686686" y="446342"/>
                </a:lnTo>
                <a:lnTo>
                  <a:pt x="2707849" y="463658"/>
                </a:lnTo>
                <a:lnTo>
                  <a:pt x="2725162" y="484821"/>
                </a:lnTo>
                <a:lnTo>
                  <a:pt x="2739592" y="507907"/>
                </a:lnTo>
                <a:lnTo>
                  <a:pt x="2751135" y="533879"/>
                </a:lnTo>
                <a:lnTo>
                  <a:pt x="2760754" y="561776"/>
                </a:lnTo>
                <a:lnTo>
                  <a:pt x="2769411" y="589672"/>
                </a:lnTo>
                <a:lnTo>
                  <a:pt x="2777107" y="619492"/>
                </a:lnTo>
                <a:lnTo>
                  <a:pt x="2784803" y="648350"/>
                </a:lnTo>
                <a:lnTo>
                  <a:pt x="2793460" y="677209"/>
                </a:lnTo>
                <a:lnTo>
                  <a:pt x="2803080" y="705106"/>
                </a:lnTo>
                <a:lnTo>
                  <a:pt x="2814622" y="731079"/>
                </a:lnTo>
                <a:lnTo>
                  <a:pt x="2828090" y="755127"/>
                </a:lnTo>
                <a:lnTo>
                  <a:pt x="2845405" y="776290"/>
                </a:lnTo>
                <a:lnTo>
                  <a:pt x="2864644" y="798415"/>
                </a:lnTo>
                <a:lnTo>
                  <a:pt x="2886768" y="817653"/>
                </a:lnTo>
                <a:lnTo>
                  <a:pt x="2909855" y="835930"/>
                </a:lnTo>
                <a:lnTo>
                  <a:pt x="2934865" y="854207"/>
                </a:lnTo>
                <a:lnTo>
                  <a:pt x="2958913" y="872484"/>
                </a:lnTo>
                <a:lnTo>
                  <a:pt x="2982000" y="890761"/>
                </a:lnTo>
                <a:lnTo>
                  <a:pt x="3004124" y="910962"/>
                </a:lnTo>
                <a:lnTo>
                  <a:pt x="3023363" y="931163"/>
                </a:lnTo>
                <a:lnTo>
                  <a:pt x="3039716" y="954249"/>
                </a:lnTo>
                <a:lnTo>
                  <a:pt x="3052221" y="978298"/>
                </a:lnTo>
                <a:lnTo>
                  <a:pt x="3060879" y="1007156"/>
                </a:lnTo>
                <a:lnTo>
                  <a:pt x="3064726" y="1036977"/>
                </a:lnTo>
                <a:lnTo>
                  <a:pt x="3065689" y="1067759"/>
                </a:lnTo>
                <a:lnTo>
                  <a:pt x="3062802" y="1100465"/>
                </a:lnTo>
                <a:lnTo>
                  <a:pt x="3058954" y="1133171"/>
                </a:lnTo>
                <a:lnTo>
                  <a:pt x="3054145" y="1165877"/>
                </a:lnTo>
                <a:lnTo>
                  <a:pt x="3050297" y="1198583"/>
                </a:lnTo>
                <a:lnTo>
                  <a:pt x="3048374" y="1231290"/>
                </a:lnTo>
                <a:lnTo>
                  <a:pt x="3048374" y="1263034"/>
                </a:lnTo>
                <a:lnTo>
                  <a:pt x="3052221" y="1292853"/>
                </a:lnTo>
                <a:lnTo>
                  <a:pt x="3059916" y="1322674"/>
                </a:lnTo>
                <a:lnTo>
                  <a:pt x="3071460" y="1350571"/>
                </a:lnTo>
                <a:lnTo>
                  <a:pt x="3086851" y="1379429"/>
                </a:lnTo>
                <a:lnTo>
                  <a:pt x="3102242" y="1408288"/>
                </a:lnTo>
                <a:lnTo>
                  <a:pt x="3119557" y="1437145"/>
                </a:lnTo>
                <a:lnTo>
                  <a:pt x="3135909" y="1465043"/>
                </a:lnTo>
                <a:lnTo>
                  <a:pt x="3150339" y="1494862"/>
                </a:lnTo>
                <a:lnTo>
                  <a:pt x="3161881" y="1523721"/>
                </a:lnTo>
                <a:lnTo>
                  <a:pt x="3169577" y="1553541"/>
                </a:lnTo>
                <a:lnTo>
                  <a:pt x="3172463" y="1584323"/>
                </a:lnTo>
                <a:lnTo>
                  <a:pt x="3169577" y="1615105"/>
                </a:lnTo>
                <a:lnTo>
                  <a:pt x="3161881" y="1644925"/>
                </a:lnTo>
                <a:lnTo>
                  <a:pt x="3150339" y="1673784"/>
                </a:lnTo>
                <a:lnTo>
                  <a:pt x="3135909" y="1703604"/>
                </a:lnTo>
                <a:lnTo>
                  <a:pt x="3119557" y="1731501"/>
                </a:lnTo>
                <a:lnTo>
                  <a:pt x="3102242" y="1760360"/>
                </a:lnTo>
                <a:lnTo>
                  <a:pt x="3086851" y="1789218"/>
                </a:lnTo>
                <a:lnTo>
                  <a:pt x="3071460" y="1818075"/>
                </a:lnTo>
                <a:lnTo>
                  <a:pt x="3059916" y="1845972"/>
                </a:lnTo>
                <a:lnTo>
                  <a:pt x="3052221" y="1875793"/>
                </a:lnTo>
                <a:lnTo>
                  <a:pt x="3048374" y="1905613"/>
                </a:lnTo>
                <a:lnTo>
                  <a:pt x="3048374" y="1937358"/>
                </a:lnTo>
                <a:lnTo>
                  <a:pt x="3050297" y="1970063"/>
                </a:lnTo>
                <a:lnTo>
                  <a:pt x="3054145" y="2002769"/>
                </a:lnTo>
                <a:lnTo>
                  <a:pt x="3058954" y="2035476"/>
                </a:lnTo>
                <a:lnTo>
                  <a:pt x="3062802" y="2068181"/>
                </a:lnTo>
                <a:lnTo>
                  <a:pt x="3065689" y="2100887"/>
                </a:lnTo>
                <a:lnTo>
                  <a:pt x="3064726" y="2131670"/>
                </a:lnTo>
                <a:lnTo>
                  <a:pt x="3060879" y="2161491"/>
                </a:lnTo>
                <a:lnTo>
                  <a:pt x="3052221" y="2190349"/>
                </a:lnTo>
                <a:lnTo>
                  <a:pt x="3039716" y="2214397"/>
                </a:lnTo>
                <a:lnTo>
                  <a:pt x="3023363" y="2237484"/>
                </a:lnTo>
                <a:lnTo>
                  <a:pt x="3004124" y="2257685"/>
                </a:lnTo>
                <a:lnTo>
                  <a:pt x="2982000" y="2277885"/>
                </a:lnTo>
                <a:lnTo>
                  <a:pt x="2958913" y="2296163"/>
                </a:lnTo>
                <a:lnTo>
                  <a:pt x="2934865" y="2314439"/>
                </a:lnTo>
                <a:lnTo>
                  <a:pt x="2909855" y="2332716"/>
                </a:lnTo>
                <a:lnTo>
                  <a:pt x="2886768" y="2350993"/>
                </a:lnTo>
                <a:lnTo>
                  <a:pt x="2864644" y="2370232"/>
                </a:lnTo>
                <a:lnTo>
                  <a:pt x="2845405" y="2392356"/>
                </a:lnTo>
                <a:lnTo>
                  <a:pt x="2828090" y="2413519"/>
                </a:lnTo>
                <a:lnTo>
                  <a:pt x="2814622" y="2437568"/>
                </a:lnTo>
                <a:lnTo>
                  <a:pt x="2803080" y="2463540"/>
                </a:lnTo>
                <a:lnTo>
                  <a:pt x="2793460" y="2491437"/>
                </a:lnTo>
                <a:lnTo>
                  <a:pt x="2784803" y="2520296"/>
                </a:lnTo>
                <a:lnTo>
                  <a:pt x="2777107" y="2549154"/>
                </a:lnTo>
                <a:lnTo>
                  <a:pt x="2769411" y="2578974"/>
                </a:lnTo>
                <a:lnTo>
                  <a:pt x="2760754" y="2606871"/>
                </a:lnTo>
                <a:lnTo>
                  <a:pt x="2751135" y="2634767"/>
                </a:lnTo>
                <a:lnTo>
                  <a:pt x="2739592" y="2660739"/>
                </a:lnTo>
                <a:lnTo>
                  <a:pt x="2725162" y="2683827"/>
                </a:lnTo>
                <a:lnTo>
                  <a:pt x="2707849" y="2704989"/>
                </a:lnTo>
                <a:lnTo>
                  <a:pt x="2686686" y="2722304"/>
                </a:lnTo>
                <a:lnTo>
                  <a:pt x="2663599" y="2736733"/>
                </a:lnTo>
                <a:lnTo>
                  <a:pt x="2637626" y="2748276"/>
                </a:lnTo>
                <a:lnTo>
                  <a:pt x="2609730" y="2757896"/>
                </a:lnTo>
                <a:lnTo>
                  <a:pt x="2581835" y="2766553"/>
                </a:lnTo>
                <a:lnTo>
                  <a:pt x="2552014" y="2774249"/>
                </a:lnTo>
                <a:lnTo>
                  <a:pt x="2523156" y="2781945"/>
                </a:lnTo>
                <a:lnTo>
                  <a:pt x="2494298" y="2790602"/>
                </a:lnTo>
                <a:lnTo>
                  <a:pt x="2466403" y="2800222"/>
                </a:lnTo>
                <a:lnTo>
                  <a:pt x="2440430" y="2811765"/>
                </a:lnTo>
                <a:lnTo>
                  <a:pt x="2416382" y="2825232"/>
                </a:lnTo>
                <a:lnTo>
                  <a:pt x="2395219" y="2842547"/>
                </a:lnTo>
                <a:lnTo>
                  <a:pt x="2373095" y="2861786"/>
                </a:lnTo>
                <a:lnTo>
                  <a:pt x="2353856" y="2883911"/>
                </a:lnTo>
                <a:lnTo>
                  <a:pt x="2335579" y="2906997"/>
                </a:lnTo>
                <a:lnTo>
                  <a:pt x="2317302" y="2931046"/>
                </a:lnTo>
                <a:lnTo>
                  <a:pt x="2299026" y="2955095"/>
                </a:lnTo>
                <a:lnTo>
                  <a:pt x="2280749" y="2978181"/>
                </a:lnTo>
                <a:lnTo>
                  <a:pt x="2260548" y="3000306"/>
                </a:lnTo>
                <a:lnTo>
                  <a:pt x="2240347" y="3019544"/>
                </a:lnTo>
                <a:lnTo>
                  <a:pt x="2217262" y="3035898"/>
                </a:lnTo>
                <a:lnTo>
                  <a:pt x="2193213" y="3048403"/>
                </a:lnTo>
                <a:lnTo>
                  <a:pt x="2164354" y="3057061"/>
                </a:lnTo>
                <a:lnTo>
                  <a:pt x="2134534" y="3060909"/>
                </a:lnTo>
                <a:lnTo>
                  <a:pt x="2103753" y="3061870"/>
                </a:lnTo>
                <a:lnTo>
                  <a:pt x="2071047" y="3058984"/>
                </a:lnTo>
                <a:lnTo>
                  <a:pt x="2038341" y="3055137"/>
                </a:lnTo>
                <a:lnTo>
                  <a:pt x="2005635" y="3050327"/>
                </a:lnTo>
                <a:lnTo>
                  <a:pt x="1972930" y="3046480"/>
                </a:lnTo>
                <a:lnTo>
                  <a:pt x="1940223" y="3044555"/>
                </a:lnTo>
                <a:lnTo>
                  <a:pt x="1908479" y="3044555"/>
                </a:lnTo>
                <a:lnTo>
                  <a:pt x="1878660" y="3048403"/>
                </a:lnTo>
                <a:lnTo>
                  <a:pt x="1847878" y="3056099"/>
                </a:lnTo>
                <a:lnTo>
                  <a:pt x="1819981" y="3067642"/>
                </a:lnTo>
                <a:lnTo>
                  <a:pt x="1791124" y="3083033"/>
                </a:lnTo>
                <a:lnTo>
                  <a:pt x="1762267" y="3098425"/>
                </a:lnTo>
                <a:lnTo>
                  <a:pt x="1733408" y="3115739"/>
                </a:lnTo>
                <a:lnTo>
                  <a:pt x="1705511" y="3132093"/>
                </a:lnTo>
                <a:lnTo>
                  <a:pt x="1675692" y="3146521"/>
                </a:lnTo>
                <a:lnTo>
                  <a:pt x="1646833" y="3158065"/>
                </a:lnTo>
                <a:lnTo>
                  <a:pt x="1617013" y="3165761"/>
                </a:lnTo>
                <a:lnTo>
                  <a:pt x="1586232" y="3168646"/>
                </a:lnTo>
                <a:lnTo>
                  <a:pt x="1555450" y="3165761"/>
                </a:lnTo>
                <a:lnTo>
                  <a:pt x="1525630" y="3158065"/>
                </a:lnTo>
                <a:lnTo>
                  <a:pt x="1496773" y="3146521"/>
                </a:lnTo>
                <a:lnTo>
                  <a:pt x="1466952" y="3132093"/>
                </a:lnTo>
                <a:lnTo>
                  <a:pt x="1439055" y="3115739"/>
                </a:lnTo>
                <a:lnTo>
                  <a:pt x="1410198" y="3098425"/>
                </a:lnTo>
                <a:lnTo>
                  <a:pt x="1381339" y="3083033"/>
                </a:lnTo>
                <a:lnTo>
                  <a:pt x="1352482" y="3067642"/>
                </a:lnTo>
                <a:lnTo>
                  <a:pt x="1323624" y="3056099"/>
                </a:lnTo>
                <a:lnTo>
                  <a:pt x="1293804" y="3048403"/>
                </a:lnTo>
                <a:lnTo>
                  <a:pt x="1263984" y="3044555"/>
                </a:lnTo>
                <a:lnTo>
                  <a:pt x="1232239" y="3044555"/>
                </a:lnTo>
                <a:lnTo>
                  <a:pt x="1199534" y="3046480"/>
                </a:lnTo>
                <a:lnTo>
                  <a:pt x="1166828" y="3050327"/>
                </a:lnTo>
                <a:lnTo>
                  <a:pt x="1134122" y="3055137"/>
                </a:lnTo>
                <a:lnTo>
                  <a:pt x="1101416" y="3058984"/>
                </a:lnTo>
                <a:lnTo>
                  <a:pt x="1068710" y="3061870"/>
                </a:lnTo>
                <a:lnTo>
                  <a:pt x="1037929" y="3060909"/>
                </a:lnTo>
                <a:lnTo>
                  <a:pt x="1008109" y="3057061"/>
                </a:lnTo>
                <a:lnTo>
                  <a:pt x="979251" y="3048403"/>
                </a:lnTo>
                <a:lnTo>
                  <a:pt x="955203" y="3035898"/>
                </a:lnTo>
                <a:lnTo>
                  <a:pt x="932115" y="3019544"/>
                </a:lnTo>
                <a:lnTo>
                  <a:pt x="911915" y="3000306"/>
                </a:lnTo>
                <a:lnTo>
                  <a:pt x="891714" y="2978181"/>
                </a:lnTo>
                <a:lnTo>
                  <a:pt x="873438" y="2955095"/>
                </a:lnTo>
                <a:lnTo>
                  <a:pt x="855161" y="2931046"/>
                </a:lnTo>
                <a:lnTo>
                  <a:pt x="836884" y="2906997"/>
                </a:lnTo>
                <a:lnTo>
                  <a:pt x="818608" y="2883911"/>
                </a:lnTo>
                <a:lnTo>
                  <a:pt x="799368" y="2861786"/>
                </a:lnTo>
                <a:lnTo>
                  <a:pt x="777244" y="2842547"/>
                </a:lnTo>
                <a:lnTo>
                  <a:pt x="756081" y="2825232"/>
                </a:lnTo>
                <a:lnTo>
                  <a:pt x="732033" y="2811765"/>
                </a:lnTo>
                <a:lnTo>
                  <a:pt x="706061" y="2800222"/>
                </a:lnTo>
                <a:lnTo>
                  <a:pt x="678165" y="2790602"/>
                </a:lnTo>
                <a:lnTo>
                  <a:pt x="649306" y="2781945"/>
                </a:lnTo>
                <a:lnTo>
                  <a:pt x="620449" y="2774249"/>
                </a:lnTo>
                <a:lnTo>
                  <a:pt x="590629" y="2766553"/>
                </a:lnTo>
                <a:lnTo>
                  <a:pt x="562733" y="2757896"/>
                </a:lnTo>
                <a:lnTo>
                  <a:pt x="534836" y="2748276"/>
                </a:lnTo>
                <a:lnTo>
                  <a:pt x="508865" y="2736733"/>
                </a:lnTo>
                <a:lnTo>
                  <a:pt x="485778" y="2722304"/>
                </a:lnTo>
                <a:lnTo>
                  <a:pt x="464615" y="2704989"/>
                </a:lnTo>
                <a:lnTo>
                  <a:pt x="447301" y="2683827"/>
                </a:lnTo>
                <a:lnTo>
                  <a:pt x="432872" y="2660739"/>
                </a:lnTo>
                <a:lnTo>
                  <a:pt x="421328" y="2634767"/>
                </a:lnTo>
                <a:lnTo>
                  <a:pt x="411709" y="2606871"/>
                </a:lnTo>
                <a:lnTo>
                  <a:pt x="403052" y="2578974"/>
                </a:lnTo>
                <a:lnTo>
                  <a:pt x="395356" y="2549154"/>
                </a:lnTo>
                <a:lnTo>
                  <a:pt x="387660" y="2520296"/>
                </a:lnTo>
                <a:lnTo>
                  <a:pt x="379003" y="2491437"/>
                </a:lnTo>
                <a:lnTo>
                  <a:pt x="369384" y="2463540"/>
                </a:lnTo>
                <a:lnTo>
                  <a:pt x="357840" y="2437568"/>
                </a:lnTo>
                <a:lnTo>
                  <a:pt x="344373" y="2413519"/>
                </a:lnTo>
                <a:lnTo>
                  <a:pt x="327059" y="2392356"/>
                </a:lnTo>
                <a:lnTo>
                  <a:pt x="307820" y="2370232"/>
                </a:lnTo>
                <a:lnTo>
                  <a:pt x="285695" y="2350993"/>
                </a:lnTo>
                <a:lnTo>
                  <a:pt x="261646" y="2332716"/>
                </a:lnTo>
                <a:lnTo>
                  <a:pt x="237598" y="2314439"/>
                </a:lnTo>
                <a:lnTo>
                  <a:pt x="213551" y="2296163"/>
                </a:lnTo>
                <a:lnTo>
                  <a:pt x="190463" y="2277885"/>
                </a:lnTo>
                <a:lnTo>
                  <a:pt x="168339" y="2257685"/>
                </a:lnTo>
                <a:lnTo>
                  <a:pt x="149100" y="2237484"/>
                </a:lnTo>
                <a:lnTo>
                  <a:pt x="132748" y="2214397"/>
                </a:lnTo>
                <a:lnTo>
                  <a:pt x="120243" y="2190349"/>
                </a:lnTo>
                <a:lnTo>
                  <a:pt x="111586" y="2161491"/>
                </a:lnTo>
                <a:lnTo>
                  <a:pt x="107738" y="2131670"/>
                </a:lnTo>
                <a:lnTo>
                  <a:pt x="106775" y="2100887"/>
                </a:lnTo>
                <a:lnTo>
                  <a:pt x="109661" y="2068181"/>
                </a:lnTo>
                <a:lnTo>
                  <a:pt x="113509" y="2035476"/>
                </a:lnTo>
                <a:lnTo>
                  <a:pt x="118318" y="2002769"/>
                </a:lnTo>
                <a:lnTo>
                  <a:pt x="122166" y="1970063"/>
                </a:lnTo>
                <a:lnTo>
                  <a:pt x="124091" y="1937358"/>
                </a:lnTo>
                <a:lnTo>
                  <a:pt x="124091" y="1905613"/>
                </a:lnTo>
                <a:lnTo>
                  <a:pt x="120243" y="1875793"/>
                </a:lnTo>
                <a:lnTo>
                  <a:pt x="112547" y="1845972"/>
                </a:lnTo>
                <a:lnTo>
                  <a:pt x="101004" y="1818075"/>
                </a:lnTo>
                <a:lnTo>
                  <a:pt x="86575" y="1789218"/>
                </a:lnTo>
                <a:lnTo>
                  <a:pt x="70222" y="1760360"/>
                </a:lnTo>
                <a:lnTo>
                  <a:pt x="52908" y="1731501"/>
                </a:lnTo>
                <a:lnTo>
                  <a:pt x="36555" y="1703604"/>
                </a:lnTo>
                <a:lnTo>
                  <a:pt x="22125" y="1673784"/>
                </a:lnTo>
                <a:lnTo>
                  <a:pt x="10582" y="1644925"/>
                </a:lnTo>
                <a:lnTo>
                  <a:pt x="2886" y="1615105"/>
                </a:lnTo>
                <a:lnTo>
                  <a:pt x="0" y="1584323"/>
                </a:lnTo>
                <a:lnTo>
                  <a:pt x="2886" y="1553541"/>
                </a:lnTo>
                <a:lnTo>
                  <a:pt x="10582" y="1523721"/>
                </a:lnTo>
                <a:lnTo>
                  <a:pt x="22125" y="1494862"/>
                </a:lnTo>
                <a:lnTo>
                  <a:pt x="36555" y="1465043"/>
                </a:lnTo>
                <a:lnTo>
                  <a:pt x="52908" y="1437145"/>
                </a:lnTo>
                <a:lnTo>
                  <a:pt x="70222" y="1408288"/>
                </a:lnTo>
                <a:lnTo>
                  <a:pt x="86575" y="1379429"/>
                </a:lnTo>
                <a:lnTo>
                  <a:pt x="101004" y="1350571"/>
                </a:lnTo>
                <a:lnTo>
                  <a:pt x="112547" y="1322674"/>
                </a:lnTo>
                <a:lnTo>
                  <a:pt x="120243" y="1292853"/>
                </a:lnTo>
                <a:lnTo>
                  <a:pt x="124091" y="1263034"/>
                </a:lnTo>
                <a:lnTo>
                  <a:pt x="124091" y="1231290"/>
                </a:lnTo>
                <a:lnTo>
                  <a:pt x="122166" y="1198583"/>
                </a:lnTo>
                <a:lnTo>
                  <a:pt x="118318" y="1165877"/>
                </a:lnTo>
                <a:lnTo>
                  <a:pt x="113509" y="1133171"/>
                </a:lnTo>
                <a:lnTo>
                  <a:pt x="109661" y="1100465"/>
                </a:lnTo>
                <a:lnTo>
                  <a:pt x="106775" y="1067759"/>
                </a:lnTo>
                <a:lnTo>
                  <a:pt x="107738" y="1036977"/>
                </a:lnTo>
                <a:lnTo>
                  <a:pt x="111586" y="1007156"/>
                </a:lnTo>
                <a:lnTo>
                  <a:pt x="120243" y="978298"/>
                </a:lnTo>
                <a:lnTo>
                  <a:pt x="132748" y="954249"/>
                </a:lnTo>
                <a:lnTo>
                  <a:pt x="149100" y="931163"/>
                </a:lnTo>
                <a:lnTo>
                  <a:pt x="168339" y="910962"/>
                </a:lnTo>
                <a:lnTo>
                  <a:pt x="190463" y="890761"/>
                </a:lnTo>
                <a:lnTo>
                  <a:pt x="213551" y="872484"/>
                </a:lnTo>
                <a:lnTo>
                  <a:pt x="237598" y="854207"/>
                </a:lnTo>
                <a:lnTo>
                  <a:pt x="261646" y="835930"/>
                </a:lnTo>
                <a:lnTo>
                  <a:pt x="285695" y="817653"/>
                </a:lnTo>
                <a:lnTo>
                  <a:pt x="307820" y="798415"/>
                </a:lnTo>
                <a:lnTo>
                  <a:pt x="327059" y="776290"/>
                </a:lnTo>
                <a:lnTo>
                  <a:pt x="344373" y="755127"/>
                </a:lnTo>
                <a:lnTo>
                  <a:pt x="357840" y="731079"/>
                </a:lnTo>
                <a:lnTo>
                  <a:pt x="369384" y="705106"/>
                </a:lnTo>
                <a:lnTo>
                  <a:pt x="379003" y="677209"/>
                </a:lnTo>
                <a:lnTo>
                  <a:pt x="387660" y="648350"/>
                </a:lnTo>
                <a:lnTo>
                  <a:pt x="395356" y="619492"/>
                </a:lnTo>
                <a:lnTo>
                  <a:pt x="403052" y="589672"/>
                </a:lnTo>
                <a:lnTo>
                  <a:pt x="411709" y="561776"/>
                </a:lnTo>
                <a:lnTo>
                  <a:pt x="421328" y="533879"/>
                </a:lnTo>
                <a:lnTo>
                  <a:pt x="432872" y="507907"/>
                </a:lnTo>
                <a:lnTo>
                  <a:pt x="447301" y="484821"/>
                </a:lnTo>
                <a:lnTo>
                  <a:pt x="464615" y="463658"/>
                </a:lnTo>
                <a:lnTo>
                  <a:pt x="485778" y="446342"/>
                </a:lnTo>
                <a:lnTo>
                  <a:pt x="508865" y="431914"/>
                </a:lnTo>
                <a:lnTo>
                  <a:pt x="534836" y="420370"/>
                </a:lnTo>
                <a:lnTo>
                  <a:pt x="562733" y="410751"/>
                </a:lnTo>
                <a:lnTo>
                  <a:pt x="590629" y="402093"/>
                </a:lnTo>
                <a:lnTo>
                  <a:pt x="620449" y="394397"/>
                </a:lnTo>
                <a:lnTo>
                  <a:pt x="649306" y="386701"/>
                </a:lnTo>
                <a:lnTo>
                  <a:pt x="678165" y="378044"/>
                </a:lnTo>
                <a:lnTo>
                  <a:pt x="706061" y="368425"/>
                </a:lnTo>
                <a:lnTo>
                  <a:pt x="732033" y="356881"/>
                </a:lnTo>
                <a:lnTo>
                  <a:pt x="756081" y="343415"/>
                </a:lnTo>
                <a:lnTo>
                  <a:pt x="777244" y="326100"/>
                </a:lnTo>
                <a:lnTo>
                  <a:pt x="799368" y="306860"/>
                </a:lnTo>
                <a:lnTo>
                  <a:pt x="818608" y="284735"/>
                </a:lnTo>
                <a:lnTo>
                  <a:pt x="836884" y="261649"/>
                </a:lnTo>
                <a:lnTo>
                  <a:pt x="855161" y="237601"/>
                </a:lnTo>
                <a:lnTo>
                  <a:pt x="873438" y="213551"/>
                </a:lnTo>
                <a:lnTo>
                  <a:pt x="891714" y="190465"/>
                </a:lnTo>
                <a:lnTo>
                  <a:pt x="911915" y="168340"/>
                </a:lnTo>
                <a:lnTo>
                  <a:pt x="932115" y="149102"/>
                </a:lnTo>
                <a:lnTo>
                  <a:pt x="955203" y="132748"/>
                </a:lnTo>
                <a:lnTo>
                  <a:pt x="979251" y="120243"/>
                </a:lnTo>
                <a:lnTo>
                  <a:pt x="1008109" y="111585"/>
                </a:lnTo>
                <a:lnTo>
                  <a:pt x="1037929" y="107738"/>
                </a:lnTo>
                <a:lnTo>
                  <a:pt x="1068710" y="106776"/>
                </a:lnTo>
                <a:lnTo>
                  <a:pt x="1101416" y="109662"/>
                </a:lnTo>
                <a:lnTo>
                  <a:pt x="1134122" y="113510"/>
                </a:lnTo>
                <a:lnTo>
                  <a:pt x="1166828" y="118320"/>
                </a:lnTo>
                <a:lnTo>
                  <a:pt x="1199534" y="122167"/>
                </a:lnTo>
                <a:lnTo>
                  <a:pt x="1232239" y="124091"/>
                </a:lnTo>
                <a:lnTo>
                  <a:pt x="1263984" y="124091"/>
                </a:lnTo>
                <a:lnTo>
                  <a:pt x="1293804" y="120243"/>
                </a:lnTo>
                <a:lnTo>
                  <a:pt x="1323624" y="112547"/>
                </a:lnTo>
                <a:lnTo>
                  <a:pt x="1352482" y="101004"/>
                </a:lnTo>
                <a:lnTo>
                  <a:pt x="1381339" y="85613"/>
                </a:lnTo>
                <a:lnTo>
                  <a:pt x="1410198" y="70222"/>
                </a:lnTo>
                <a:lnTo>
                  <a:pt x="1439055" y="52907"/>
                </a:lnTo>
                <a:lnTo>
                  <a:pt x="1466952" y="36554"/>
                </a:lnTo>
                <a:lnTo>
                  <a:pt x="1496773" y="22125"/>
                </a:lnTo>
                <a:lnTo>
                  <a:pt x="1525630" y="10581"/>
                </a:lnTo>
                <a:lnTo>
                  <a:pt x="1555450" y="28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6F47A66-9910-4068-AD98-6A32CD8319FB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077884" y="1300879"/>
            <a:ext cx="2036233" cy="2036233"/>
          </a:xfrm>
          <a:prstGeom prst="rect">
            <a:avLst/>
          </a:prstGeom>
        </p:spPr>
      </p:pic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FDA56249-D7F8-40B8-8087-F10FC8A8B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4716" y="640080"/>
            <a:ext cx="3361914" cy="3357830"/>
          </a:xfrm>
          <a:custGeom>
            <a:avLst/>
            <a:gdLst>
              <a:gd name="connsiteX0" fmla="*/ 3095991 w 6191980"/>
              <a:gd name="connsiteY0" fmla="*/ 0 h 6184462"/>
              <a:gd name="connsiteX1" fmla="*/ 3156069 w 6191980"/>
              <a:gd name="connsiteY1" fmla="*/ 5631 h 6184462"/>
              <a:gd name="connsiteX2" fmla="*/ 3214272 w 6191980"/>
              <a:gd name="connsiteY2" fmla="*/ 20652 h 6184462"/>
              <a:gd name="connsiteX3" fmla="*/ 3270598 w 6191980"/>
              <a:gd name="connsiteY3" fmla="*/ 43182 h 6184462"/>
              <a:gd name="connsiteX4" fmla="*/ 3328798 w 6191980"/>
              <a:gd name="connsiteY4" fmla="*/ 71344 h 6184462"/>
              <a:gd name="connsiteX5" fmla="*/ 3383247 w 6191980"/>
              <a:gd name="connsiteY5" fmla="*/ 103262 h 6184462"/>
              <a:gd name="connsiteX6" fmla="*/ 3439573 w 6191980"/>
              <a:gd name="connsiteY6" fmla="*/ 137057 h 6184462"/>
              <a:gd name="connsiteX7" fmla="*/ 3495897 w 6191980"/>
              <a:gd name="connsiteY7" fmla="*/ 167096 h 6184462"/>
              <a:gd name="connsiteX8" fmla="*/ 3552221 w 6191980"/>
              <a:gd name="connsiteY8" fmla="*/ 197137 h 6184462"/>
              <a:gd name="connsiteX9" fmla="*/ 3606669 w 6191980"/>
              <a:gd name="connsiteY9" fmla="*/ 219666 h 6184462"/>
              <a:gd name="connsiteX10" fmla="*/ 3666749 w 6191980"/>
              <a:gd name="connsiteY10" fmla="*/ 234686 h 6184462"/>
              <a:gd name="connsiteX11" fmla="*/ 3724950 w 6191980"/>
              <a:gd name="connsiteY11" fmla="*/ 242197 h 6184462"/>
              <a:gd name="connsiteX12" fmla="*/ 3786907 w 6191980"/>
              <a:gd name="connsiteY12" fmla="*/ 242197 h 6184462"/>
              <a:gd name="connsiteX13" fmla="*/ 3850743 w 6191980"/>
              <a:gd name="connsiteY13" fmla="*/ 238443 h 6184462"/>
              <a:gd name="connsiteX14" fmla="*/ 3914577 w 6191980"/>
              <a:gd name="connsiteY14" fmla="*/ 230932 h 6184462"/>
              <a:gd name="connsiteX15" fmla="*/ 3978413 w 6191980"/>
              <a:gd name="connsiteY15" fmla="*/ 221545 h 6184462"/>
              <a:gd name="connsiteX16" fmla="*/ 4042247 w 6191980"/>
              <a:gd name="connsiteY16" fmla="*/ 214035 h 6184462"/>
              <a:gd name="connsiteX17" fmla="*/ 4106083 w 6191980"/>
              <a:gd name="connsiteY17" fmla="*/ 208401 h 6184462"/>
              <a:gd name="connsiteX18" fmla="*/ 4166161 w 6191980"/>
              <a:gd name="connsiteY18" fmla="*/ 210279 h 6184462"/>
              <a:gd name="connsiteX19" fmla="*/ 4224364 w 6191980"/>
              <a:gd name="connsiteY19" fmla="*/ 217789 h 6184462"/>
              <a:gd name="connsiteX20" fmla="*/ 4280690 w 6191980"/>
              <a:gd name="connsiteY20" fmla="*/ 234686 h 6184462"/>
              <a:gd name="connsiteX21" fmla="*/ 4327628 w 6191980"/>
              <a:gd name="connsiteY21" fmla="*/ 259094 h 6184462"/>
              <a:gd name="connsiteX22" fmla="*/ 4372686 w 6191980"/>
              <a:gd name="connsiteY22" fmla="*/ 291012 h 6184462"/>
              <a:gd name="connsiteX23" fmla="*/ 4412114 w 6191980"/>
              <a:gd name="connsiteY23" fmla="*/ 328561 h 6184462"/>
              <a:gd name="connsiteX24" fmla="*/ 4451542 w 6191980"/>
              <a:gd name="connsiteY24" fmla="*/ 371743 h 6184462"/>
              <a:gd name="connsiteX25" fmla="*/ 4487214 w 6191980"/>
              <a:gd name="connsiteY25" fmla="*/ 416803 h 6184462"/>
              <a:gd name="connsiteX26" fmla="*/ 4522886 w 6191980"/>
              <a:gd name="connsiteY26" fmla="*/ 463741 h 6184462"/>
              <a:gd name="connsiteX27" fmla="*/ 4558559 w 6191980"/>
              <a:gd name="connsiteY27" fmla="*/ 510678 h 6184462"/>
              <a:gd name="connsiteX28" fmla="*/ 4594231 w 6191980"/>
              <a:gd name="connsiteY28" fmla="*/ 555737 h 6184462"/>
              <a:gd name="connsiteX29" fmla="*/ 4631782 w 6191980"/>
              <a:gd name="connsiteY29" fmla="*/ 598919 h 6184462"/>
              <a:gd name="connsiteX30" fmla="*/ 4674964 w 6191980"/>
              <a:gd name="connsiteY30" fmla="*/ 636471 h 6184462"/>
              <a:gd name="connsiteX31" fmla="*/ 4716270 w 6191980"/>
              <a:gd name="connsiteY31" fmla="*/ 670266 h 6184462"/>
              <a:gd name="connsiteX32" fmla="*/ 4763206 w 6191980"/>
              <a:gd name="connsiteY32" fmla="*/ 696549 h 6184462"/>
              <a:gd name="connsiteX33" fmla="*/ 4813899 w 6191980"/>
              <a:gd name="connsiteY33" fmla="*/ 719079 h 6184462"/>
              <a:gd name="connsiteX34" fmla="*/ 4868345 w 6191980"/>
              <a:gd name="connsiteY34" fmla="*/ 737854 h 6184462"/>
              <a:gd name="connsiteX35" fmla="*/ 4924669 w 6191980"/>
              <a:gd name="connsiteY35" fmla="*/ 754751 h 6184462"/>
              <a:gd name="connsiteX36" fmla="*/ 4980995 w 6191980"/>
              <a:gd name="connsiteY36" fmla="*/ 769772 h 6184462"/>
              <a:gd name="connsiteX37" fmla="*/ 5039198 w 6191980"/>
              <a:gd name="connsiteY37" fmla="*/ 784792 h 6184462"/>
              <a:gd name="connsiteX38" fmla="*/ 5093644 w 6191980"/>
              <a:gd name="connsiteY38" fmla="*/ 801690 h 6184462"/>
              <a:gd name="connsiteX39" fmla="*/ 5148091 w 6191980"/>
              <a:gd name="connsiteY39" fmla="*/ 820464 h 6184462"/>
              <a:gd name="connsiteX40" fmla="*/ 5198784 w 6191980"/>
              <a:gd name="connsiteY40" fmla="*/ 842995 h 6184462"/>
              <a:gd name="connsiteX41" fmla="*/ 5243845 w 6191980"/>
              <a:gd name="connsiteY41" fmla="*/ 871157 h 6184462"/>
              <a:gd name="connsiteX42" fmla="*/ 5285151 w 6191980"/>
              <a:gd name="connsiteY42" fmla="*/ 904952 h 6184462"/>
              <a:gd name="connsiteX43" fmla="*/ 5318944 w 6191980"/>
              <a:gd name="connsiteY43" fmla="*/ 946257 h 6184462"/>
              <a:gd name="connsiteX44" fmla="*/ 5347108 w 6191980"/>
              <a:gd name="connsiteY44" fmla="*/ 991317 h 6184462"/>
              <a:gd name="connsiteX45" fmla="*/ 5369636 w 6191980"/>
              <a:gd name="connsiteY45" fmla="*/ 1042007 h 6184462"/>
              <a:gd name="connsiteX46" fmla="*/ 5388410 w 6191980"/>
              <a:gd name="connsiteY46" fmla="*/ 1096456 h 6184462"/>
              <a:gd name="connsiteX47" fmla="*/ 5405308 w 6191980"/>
              <a:gd name="connsiteY47" fmla="*/ 1150903 h 6184462"/>
              <a:gd name="connsiteX48" fmla="*/ 5420328 w 6191980"/>
              <a:gd name="connsiteY48" fmla="*/ 1209105 h 6184462"/>
              <a:gd name="connsiteX49" fmla="*/ 5435349 w 6191980"/>
              <a:gd name="connsiteY49" fmla="*/ 1265429 h 6184462"/>
              <a:gd name="connsiteX50" fmla="*/ 5452246 w 6191980"/>
              <a:gd name="connsiteY50" fmla="*/ 1321755 h 6184462"/>
              <a:gd name="connsiteX51" fmla="*/ 5471021 w 6191980"/>
              <a:gd name="connsiteY51" fmla="*/ 1376203 h 6184462"/>
              <a:gd name="connsiteX52" fmla="*/ 5493550 w 6191980"/>
              <a:gd name="connsiteY52" fmla="*/ 1426896 h 6184462"/>
              <a:gd name="connsiteX53" fmla="*/ 5519836 w 6191980"/>
              <a:gd name="connsiteY53" fmla="*/ 1473832 h 6184462"/>
              <a:gd name="connsiteX54" fmla="*/ 5553632 w 6191980"/>
              <a:gd name="connsiteY54" fmla="*/ 1515138 h 6184462"/>
              <a:gd name="connsiteX55" fmla="*/ 5591181 w 6191980"/>
              <a:gd name="connsiteY55" fmla="*/ 1558320 h 6184462"/>
              <a:gd name="connsiteX56" fmla="*/ 5634364 w 6191980"/>
              <a:gd name="connsiteY56" fmla="*/ 1595869 h 6184462"/>
              <a:gd name="connsiteX57" fmla="*/ 5679425 w 6191980"/>
              <a:gd name="connsiteY57" fmla="*/ 1631541 h 6184462"/>
              <a:gd name="connsiteX58" fmla="*/ 5728238 w 6191980"/>
              <a:gd name="connsiteY58" fmla="*/ 1667213 h 6184462"/>
              <a:gd name="connsiteX59" fmla="*/ 5775175 w 6191980"/>
              <a:gd name="connsiteY59" fmla="*/ 1702885 h 6184462"/>
              <a:gd name="connsiteX60" fmla="*/ 5820236 w 6191980"/>
              <a:gd name="connsiteY60" fmla="*/ 1738560 h 6184462"/>
              <a:gd name="connsiteX61" fmla="*/ 5863416 w 6191980"/>
              <a:gd name="connsiteY61" fmla="*/ 1777986 h 6184462"/>
              <a:gd name="connsiteX62" fmla="*/ 5900968 w 6191980"/>
              <a:gd name="connsiteY62" fmla="*/ 1817414 h 6184462"/>
              <a:gd name="connsiteX63" fmla="*/ 5932886 w 6191980"/>
              <a:gd name="connsiteY63" fmla="*/ 1862474 h 6184462"/>
              <a:gd name="connsiteX64" fmla="*/ 5957294 w 6191980"/>
              <a:gd name="connsiteY64" fmla="*/ 1909410 h 6184462"/>
              <a:gd name="connsiteX65" fmla="*/ 5974191 w 6191980"/>
              <a:gd name="connsiteY65" fmla="*/ 1965736 h 6184462"/>
              <a:gd name="connsiteX66" fmla="*/ 5981700 w 6191980"/>
              <a:gd name="connsiteY66" fmla="*/ 2023938 h 6184462"/>
              <a:gd name="connsiteX67" fmla="*/ 5983578 w 6191980"/>
              <a:gd name="connsiteY67" fmla="*/ 2084018 h 6184462"/>
              <a:gd name="connsiteX68" fmla="*/ 5977945 w 6191980"/>
              <a:gd name="connsiteY68" fmla="*/ 2147852 h 6184462"/>
              <a:gd name="connsiteX69" fmla="*/ 5970435 w 6191980"/>
              <a:gd name="connsiteY69" fmla="*/ 2211686 h 6184462"/>
              <a:gd name="connsiteX70" fmla="*/ 5961048 w 6191980"/>
              <a:gd name="connsiteY70" fmla="*/ 2275522 h 6184462"/>
              <a:gd name="connsiteX71" fmla="*/ 5953538 w 6191980"/>
              <a:gd name="connsiteY71" fmla="*/ 2339356 h 6184462"/>
              <a:gd name="connsiteX72" fmla="*/ 5949784 w 6191980"/>
              <a:gd name="connsiteY72" fmla="*/ 2403192 h 6184462"/>
              <a:gd name="connsiteX73" fmla="*/ 5949784 w 6191980"/>
              <a:gd name="connsiteY73" fmla="*/ 2465149 h 6184462"/>
              <a:gd name="connsiteX74" fmla="*/ 5957294 w 6191980"/>
              <a:gd name="connsiteY74" fmla="*/ 2523350 h 6184462"/>
              <a:gd name="connsiteX75" fmla="*/ 5972312 w 6191980"/>
              <a:gd name="connsiteY75" fmla="*/ 2581552 h 6184462"/>
              <a:gd name="connsiteX76" fmla="*/ 5994843 w 6191980"/>
              <a:gd name="connsiteY76" fmla="*/ 2636001 h 6184462"/>
              <a:gd name="connsiteX77" fmla="*/ 6024884 w 6191980"/>
              <a:gd name="connsiteY77" fmla="*/ 2692325 h 6184462"/>
              <a:gd name="connsiteX78" fmla="*/ 6054922 w 6191980"/>
              <a:gd name="connsiteY78" fmla="*/ 2748651 h 6184462"/>
              <a:gd name="connsiteX79" fmla="*/ 6088718 w 6191980"/>
              <a:gd name="connsiteY79" fmla="*/ 2804974 h 6184462"/>
              <a:gd name="connsiteX80" fmla="*/ 6120634 w 6191980"/>
              <a:gd name="connsiteY80" fmla="*/ 2859423 h 6184462"/>
              <a:gd name="connsiteX81" fmla="*/ 6148798 w 6191980"/>
              <a:gd name="connsiteY81" fmla="*/ 2917624 h 6184462"/>
              <a:gd name="connsiteX82" fmla="*/ 6171326 w 6191980"/>
              <a:gd name="connsiteY82" fmla="*/ 2973950 h 6184462"/>
              <a:gd name="connsiteX83" fmla="*/ 6186347 w 6191980"/>
              <a:gd name="connsiteY83" fmla="*/ 3032152 h 6184462"/>
              <a:gd name="connsiteX84" fmla="*/ 6191980 w 6191980"/>
              <a:gd name="connsiteY84" fmla="*/ 3092230 h 6184462"/>
              <a:gd name="connsiteX85" fmla="*/ 6186347 w 6191980"/>
              <a:gd name="connsiteY85" fmla="*/ 3152310 h 6184462"/>
              <a:gd name="connsiteX86" fmla="*/ 6171326 w 6191980"/>
              <a:gd name="connsiteY86" fmla="*/ 3210513 h 6184462"/>
              <a:gd name="connsiteX87" fmla="*/ 6148798 w 6191980"/>
              <a:gd name="connsiteY87" fmla="*/ 3266839 h 6184462"/>
              <a:gd name="connsiteX88" fmla="*/ 6120634 w 6191980"/>
              <a:gd name="connsiteY88" fmla="*/ 3325039 h 6184462"/>
              <a:gd name="connsiteX89" fmla="*/ 6088718 w 6191980"/>
              <a:gd name="connsiteY89" fmla="*/ 3379488 h 6184462"/>
              <a:gd name="connsiteX90" fmla="*/ 6054922 w 6191980"/>
              <a:gd name="connsiteY90" fmla="*/ 3435814 h 6184462"/>
              <a:gd name="connsiteX91" fmla="*/ 6024884 w 6191980"/>
              <a:gd name="connsiteY91" fmla="*/ 3492137 h 6184462"/>
              <a:gd name="connsiteX92" fmla="*/ 5994843 w 6191980"/>
              <a:gd name="connsiteY92" fmla="*/ 3548461 h 6184462"/>
              <a:gd name="connsiteX93" fmla="*/ 5972312 w 6191980"/>
              <a:gd name="connsiteY93" fmla="*/ 3602910 h 6184462"/>
              <a:gd name="connsiteX94" fmla="*/ 5957294 w 6191980"/>
              <a:gd name="connsiteY94" fmla="*/ 3661113 h 6184462"/>
              <a:gd name="connsiteX95" fmla="*/ 5949784 w 6191980"/>
              <a:gd name="connsiteY95" fmla="*/ 3719313 h 6184462"/>
              <a:gd name="connsiteX96" fmla="*/ 5949784 w 6191980"/>
              <a:gd name="connsiteY96" fmla="*/ 3781272 h 6184462"/>
              <a:gd name="connsiteX97" fmla="*/ 5953538 w 6191980"/>
              <a:gd name="connsiteY97" fmla="*/ 3845106 h 6184462"/>
              <a:gd name="connsiteX98" fmla="*/ 5961048 w 6191980"/>
              <a:gd name="connsiteY98" fmla="*/ 3908940 h 6184462"/>
              <a:gd name="connsiteX99" fmla="*/ 5970435 w 6191980"/>
              <a:gd name="connsiteY99" fmla="*/ 3972776 h 6184462"/>
              <a:gd name="connsiteX100" fmla="*/ 5977945 w 6191980"/>
              <a:gd name="connsiteY100" fmla="*/ 4036610 h 6184462"/>
              <a:gd name="connsiteX101" fmla="*/ 5983578 w 6191980"/>
              <a:gd name="connsiteY101" fmla="*/ 4100444 h 6184462"/>
              <a:gd name="connsiteX102" fmla="*/ 5981700 w 6191980"/>
              <a:gd name="connsiteY102" fmla="*/ 4160526 h 6184462"/>
              <a:gd name="connsiteX103" fmla="*/ 5974191 w 6191980"/>
              <a:gd name="connsiteY103" fmla="*/ 4218729 h 6184462"/>
              <a:gd name="connsiteX104" fmla="*/ 5957294 w 6191980"/>
              <a:gd name="connsiteY104" fmla="*/ 4275053 h 6184462"/>
              <a:gd name="connsiteX105" fmla="*/ 5932886 w 6191980"/>
              <a:gd name="connsiteY105" fmla="*/ 4321989 h 6184462"/>
              <a:gd name="connsiteX106" fmla="*/ 5900968 w 6191980"/>
              <a:gd name="connsiteY106" fmla="*/ 4367050 h 6184462"/>
              <a:gd name="connsiteX107" fmla="*/ 5863416 w 6191980"/>
              <a:gd name="connsiteY107" fmla="*/ 4406477 h 6184462"/>
              <a:gd name="connsiteX108" fmla="*/ 5820236 w 6191980"/>
              <a:gd name="connsiteY108" fmla="*/ 4445903 h 6184462"/>
              <a:gd name="connsiteX109" fmla="*/ 5775175 w 6191980"/>
              <a:gd name="connsiteY109" fmla="*/ 4481577 h 6184462"/>
              <a:gd name="connsiteX110" fmla="*/ 5728238 w 6191980"/>
              <a:gd name="connsiteY110" fmla="*/ 4517249 h 6184462"/>
              <a:gd name="connsiteX111" fmla="*/ 5679425 w 6191980"/>
              <a:gd name="connsiteY111" fmla="*/ 4552921 h 6184462"/>
              <a:gd name="connsiteX112" fmla="*/ 5634364 w 6191980"/>
              <a:gd name="connsiteY112" fmla="*/ 4588593 h 6184462"/>
              <a:gd name="connsiteX113" fmla="*/ 5591181 w 6191980"/>
              <a:gd name="connsiteY113" fmla="*/ 4626142 h 6184462"/>
              <a:gd name="connsiteX114" fmla="*/ 5553632 w 6191980"/>
              <a:gd name="connsiteY114" fmla="*/ 4669325 h 6184462"/>
              <a:gd name="connsiteX115" fmla="*/ 5519836 w 6191980"/>
              <a:gd name="connsiteY115" fmla="*/ 4710630 h 6184462"/>
              <a:gd name="connsiteX116" fmla="*/ 5493550 w 6191980"/>
              <a:gd name="connsiteY116" fmla="*/ 4757566 h 6184462"/>
              <a:gd name="connsiteX117" fmla="*/ 5471021 w 6191980"/>
              <a:gd name="connsiteY117" fmla="*/ 4808259 h 6184462"/>
              <a:gd name="connsiteX118" fmla="*/ 5452246 w 6191980"/>
              <a:gd name="connsiteY118" fmla="*/ 4862708 h 6184462"/>
              <a:gd name="connsiteX119" fmla="*/ 5435349 w 6191980"/>
              <a:gd name="connsiteY119" fmla="*/ 4919033 h 6184462"/>
              <a:gd name="connsiteX120" fmla="*/ 5420328 w 6191980"/>
              <a:gd name="connsiteY120" fmla="*/ 4975357 h 6184462"/>
              <a:gd name="connsiteX121" fmla="*/ 5405308 w 6191980"/>
              <a:gd name="connsiteY121" fmla="*/ 5033560 h 6184462"/>
              <a:gd name="connsiteX122" fmla="*/ 5388410 w 6191980"/>
              <a:gd name="connsiteY122" fmla="*/ 5088007 h 6184462"/>
              <a:gd name="connsiteX123" fmla="*/ 5369636 w 6191980"/>
              <a:gd name="connsiteY123" fmla="*/ 5142453 h 6184462"/>
              <a:gd name="connsiteX124" fmla="*/ 5347108 w 6191980"/>
              <a:gd name="connsiteY124" fmla="*/ 5193146 h 6184462"/>
              <a:gd name="connsiteX125" fmla="*/ 5318944 w 6191980"/>
              <a:gd name="connsiteY125" fmla="*/ 5238207 h 6184462"/>
              <a:gd name="connsiteX126" fmla="*/ 5285151 w 6191980"/>
              <a:gd name="connsiteY126" fmla="*/ 5279510 h 6184462"/>
              <a:gd name="connsiteX127" fmla="*/ 5243845 w 6191980"/>
              <a:gd name="connsiteY127" fmla="*/ 5313305 h 6184462"/>
              <a:gd name="connsiteX128" fmla="*/ 5198784 w 6191980"/>
              <a:gd name="connsiteY128" fmla="*/ 5341467 h 6184462"/>
              <a:gd name="connsiteX129" fmla="*/ 5148091 w 6191980"/>
              <a:gd name="connsiteY129" fmla="*/ 5363998 h 6184462"/>
              <a:gd name="connsiteX130" fmla="*/ 5093644 w 6191980"/>
              <a:gd name="connsiteY130" fmla="*/ 5382773 h 6184462"/>
              <a:gd name="connsiteX131" fmla="*/ 5039198 w 6191980"/>
              <a:gd name="connsiteY131" fmla="*/ 5399670 h 6184462"/>
              <a:gd name="connsiteX132" fmla="*/ 4980995 w 6191980"/>
              <a:gd name="connsiteY132" fmla="*/ 5414691 h 6184462"/>
              <a:gd name="connsiteX133" fmla="*/ 4924669 w 6191980"/>
              <a:gd name="connsiteY133" fmla="*/ 5429711 h 6184462"/>
              <a:gd name="connsiteX134" fmla="*/ 4868345 w 6191980"/>
              <a:gd name="connsiteY134" fmla="*/ 5446609 h 6184462"/>
              <a:gd name="connsiteX135" fmla="*/ 4813899 w 6191980"/>
              <a:gd name="connsiteY135" fmla="*/ 5465383 h 6184462"/>
              <a:gd name="connsiteX136" fmla="*/ 4763206 w 6191980"/>
              <a:gd name="connsiteY136" fmla="*/ 5487914 h 6184462"/>
              <a:gd name="connsiteX137" fmla="*/ 4716270 w 6191980"/>
              <a:gd name="connsiteY137" fmla="*/ 5514197 h 6184462"/>
              <a:gd name="connsiteX138" fmla="*/ 4674964 w 6191980"/>
              <a:gd name="connsiteY138" fmla="*/ 5547992 h 6184462"/>
              <a:gd name="connsiteX139" fmla="*/ 4631782 w 6191980"/>
              <a:gd name="connsiteY139" fmla="*/ 5585543 h 6184462"/>
              <a:gd name="connsiteX140" fmla="*/ 4594231 w 6191980"/>
              <a:gd name="connsiteY140" fmla="*/ 5628725 h 6184462"/>
              <a:gd name="connsiteX141" fmla="*/ 4558559 w 6191980"/>
              <a:gd name="connsiteY141" fmla="*/ 5673785 h 6184462"/>
              <a:gd name="connsiteX142" fmla="*/ 4522886 w 6191980"/>
              <a:gd name="connsiteY142" fmla="*/ 5720721 h 6184462"/>
              <a:gd name="connsiteX143" fmla="*/ 4487214 w 6191980"/>
              <a:gd name="connsiteY143" fmla="*/ 5767659 h 6184462"/>
              <a:gd name="connsiteX144" fmla="*/ 4451542 w 6191980"/>
              <a:gd name="connsiteY144" fmla="*/ 5812719 h 6184462"/>
              <a:gd name="connsiteX145" fmla="*/ 4412114 w 6191980"/>
              <a:gd name="connsiteY145" fmla="*/ 5855901 h 6184462"/>
              <a:gd name="connsiteX146" fmla="*/ 4372686 w 6191980"/>
              <a:gd name="connsiteY146" fmla="*/ 5893450 h 6184462"/>
              <a:gd name="connsiteX147" fmla="*/ 4327628 w 6191980"/>
              <a:gd name="connsiteY147" fmla="*/ 5925368 h 6184462"/>
              <a:gd name="connsiteX148" fmla="*/ 4280690 w 6191980"/>
              <a:gd name="connsiteY148" fmla="*/ 5949776 h 6184462"/>
              <a:gd name="connsiteX149" fmla="*/ 4224364 w 6191980"/>
              <a:gd name="connsiteY149" fmla="*/ 5966674 h 6184462"/>
              <a:gd name="connsiteX150" fmla="*/ 4166161 w 6191980"/>
              <a:gd name="connsiteY150" fmla="*/ 5974184 h 6184462"/>
              <a:gd name="connsiteX151" fmla="*/ 4106083 w 6191980"/>
              <a:gd name="connsiteY151" fmla="*/ 5976061 h 6184462"/>
              <a:gd name="connsiteX152" fmla="*/ 4042247 w 6191980"/>
              <a:gd name="connsiteY152" fmla="*/ 5970428 h 6184462"/>
              <a:gd name="connsiteX153" fmla="*/ 3978413 w 6191980"/>
              <a:gd name="connsiteY153" fmla="*/ 5962919 h 6184462"/>
              <a:gd name="connsiteX154" fmla="*/ 3914577 w 6191980"/>
              <a:gd name="connsiteY154" fmla="*/ 5953530 h 6184462"/>
              <a:gd name="connsiteX155" fmla="*/ 3850743 w 6191980"/>
              <a:gd name="connsiteY155" fmla="*/ 5946022 h 6184462"/>
              <a:gd name="connsiteX156" fmla="*/ 3786907 w 6191980"/>
              <a:gd name="connsiteY156" fmla="*/ 5942266 h 6184462"/>
              <a:gd name="connsiteX157" fmla="*/ 3724950 w 6191980"/>
              <a:gd name="connsiteY157" fmla="*/ 5942266 h 6184462"/>
              <a:gd name="connsiteX158" fmla="*/ 3666749 w 6191980"/>
              <a:gd name="connsiteY158" fmla="*/ 5949776 h 6184462"/>
              <a:gd name="connsiteX159" fmla="*/ 3606669 w 6191980"/>
              <a:gd name="connsiteY159" fmla="*/ 5964797 h 6184462"/>
              <a:gd name="connsiteX160" fmla="*/ 3552221 w 6191980"/>
              <a:gd name="connsiteY160" fmla="*/ 5987325 h 6184462"/>
              <a:gd name="connsiteX161" fmla="*/ 3495897 w 6191980"/>
              <a:gd name="connsiteY161" fmla="*/ 6017366 h 6184462"/>
              <a:gd name="connsiteX162" fmla="*/ 3439573 w 6191980"/>
              <a:gd name="connsiteY162" fmla="*/ 6047407 h 6184462"/>
              <a:gd name="connsiteX163" fmla="*/ 3383247 w 6191980"/>
              <a:gd name="connsiteY163" fmla="*/ 6081200 h 6184462"/>
              <a:gd name="connsiteX164" fmla="*/ 3328798 w 6191980"/>
              <a:gd name="connsiteY164" fmla="*/ 6113118 h 6184462"/>
              <a:gd name="connsiteX165" fmla="*/ 3270598 w 6191980"/>
              <a:gd name="connsiteY165" fmla="*/ 6141280 h 6184462"/>
              <a:gd name="connsiteX166" fmla="*/ 3214272 w 6191980"/>
              <a:gd name="connsiteY166" fmla="*/ 6163811 h 6184462"/>
              <a:gd name="connsiteX167" fmla="*/ 3156069 w 6191980"/>
              <a:gd name="connsiteY167" fmla="*/ 6178831 h 6184462"/>
              <a:gd name="connsiteX168" fmla="*/ 3095991 w 6191980"/>
              <a:gd name="connsiteY168" fmla="*/ 6184462 h 6184462"/>
              <a:gd name="connsiteX169" fmla="*/ 3035911 w 6191980"/>
              <a:gd name="connsiteY169" fmla="*/ 6178831 h 6184462"/>
              <a:gd name="connsiteX170" fmla="*/ 2977708 w 6191980"/>
              <a:gd name="connsiteY170" fmla="*/ 6163811 h 6184462"/>
              <a:gd name="connsiteX171" fmla="*/ 2921385 w 6191980"/>
              <a:gd name="connsiteY171" fmla="*/ 6141280 h 6184462"/>
              <a:gd name="connsiteX172" fmla="*/ 2863182 w 6191980"/>
              <a:gd name="connsiteY172" fmla="*/ 6113118 h 6184462"/>
              <a:gd name="connsiteX173" fmla="*/ 2808733 w 6191980"/>
              <a:gd name="connsiteY173" fmla="*/ 6081200 h 6184462"/>
              <a:gd name="connsiteX174" fmla="*/ 2752409 w 6191980"/>
              <a:gd name="connsiteY174" fmla="*/ 6047407 h 6184462"/>
              <a:gd name="connsiteX175" fmla="*/ 2696083 w 6191980"/>
              <a:gd name="connsiteY175" fmla="*/ 6017366 h 6184462"/>
              <a:gd name="connsiteX176" fmla="*/ 2639760 w 6191980"/>
              <a:gd name="connsiteY176" fmla="*/ 5987325 h 6184462"/>
              <a:gd name="connsiteX177" fmla="*/ 2583436 w 6191980"/>
              <a:gd name="connsiteY177" fmla="*/ 5964797 h 6184462"/>
              <a:gd name="connsiteX178" fmla="*/ 2525233 w 6191980"/>
              <a:gd name="connsiteY178" fmla="*/ 5949776 h 6184462"/>
              <a:gd name="connsiteX179" fmla="*/ 2467030 w 6191980"/>
              <a:gd name="connsiteY179" fmla="*/ 5942266 h 6184462"/>
              <a:gd name="connsiteX180" fmla="*/ 2405071 w 6191980"/>
              <a:gd name="connsiteY180" fmla="*/ 5942266 h 6184462"/>
              <a:gd name="connsiteX181" fmla="*/ 2341237 w 6191980"/>
              <a:gd name="connsiteY181" fmla="*/ 5946022 h 6184462"/>
              <a:gd name="connsiteX182" fmla="*/ 2277403 w 6191980"/>
              <a:gd name="connsiteY182" fmla="*/ 5953530 h 6184462"/>
              <a:gd name="connsiteX183" fmla="*/ 2213567 w 6191980"/>
              <a:gd name="connsiteY183" fmla="*/ 5962919 h 6184462"/>
              <a:gd name="connsiteX184" fmla="*/ 2149731 w 6191980"/>
              <a:gd name="connsiteY184" fmla="*/ 5970428 h 6184462"/>
              <a:gd name="connsiteX185" fmla="*/ 2085897 w 6191980"/>
              <a:gd name="connsiteY185" fmla="*/ 5976061 h 6184462"/>
              <a:gd name="connsiteX186" fmla="*/ 2025819 w 6191980"/>
              <a:gd name="connsiteY186" fmla="*/ 5974184 h 6184462"/>
              <a:gd name="connsiteX187" fmla="*/ 1967617 w 6191980"/>
              <a:gd name="connsiteY187" fmla="*/ 5966674 h 6184462"/>
              <a:gd name="connsiteX188" fmla="*/ 1911291 w 6191980"/>
              <a:gd name="connsiteY188" fmla="*/ 5949776 h 6184462"/>
              <a:gd name="connsiteX189" fmla="*/ 1864354 w 6191980"/>
              <a:gd name="connsiteY189" fmla="*/ 5925368 h 6184462"/>
              <a:gd name="connsiteX190" fmla="*/ 1819293 w 6191980"/>
              <a:gd name="connsiteY190" fmla="*/ 5893450 h 6184462"/>
              <a:gd name="connsiteX191" fmla="*/ 1779867 w 6191980"/>
              <a:gd name="connsiteY191" fmla="*/ 5855901 h 6184462"/>
              <a:gd name="connsiteX192" fmla="*/ 1740438 w 6191980"/>
              <a:gd name="connsiteY192" fmla="*/ 5812719 h 6184462"/>
              <a:gd name="connsiteX193" fmla="*/ 1704766 w 6191980"/>
              <a:gd name="connsiteY193" fmla="*/ 5767659 h 6184462"/>
              <a:gd name="connsiteX194" fmla="*/ 1669094 w 6191980"/>
              <a:gd name="connsiteY194" fmla="*/ 5720721 h 6184462"/>
              <a:gd name="connsiteX195" fmla="*/ 1633422 w 6191980"/>
              <a:gd name="connsiteY195" fmla="*/ 5673785 h 6184462"/>
              <a:gd name="connsiteX196" fmla="*/ 1597750 w 6191980"/>
              <a:gd name="connsiteY196" fmla="*/ 5628725 h 6184462"/>
              <a:gd name="connsiteX197" fmla="*/ 1560199 w 6191980"/>
              <a:gd name="connsiteY197" fmla="*/ 5585543 h 6184462"/>
              <a:gd name="connsiteX198" fmla="*/ 1517016 w 6191980"/>
              <a:gd name="connsiteY198" fmla="*/ 5547992 h 6184462"/>
              <a:gd name="connsiteX199" fmla="*/ 1475711 w 6191980"/>
              <a:gd name="connsiteY199" fmla="*/ 5514197 h 6184462"/>
              <a:gd name="connsiteX200" fmla="*/ 1428774 w 6191980"/>
              <a:gd name="connsiteY200" fmla="*/ 5487914 h 6184462"/>
              <a:gd name="connsiteX201" fmla="*/ 1378082 w 6191980"/>
              <a:gd name="connsiteY201" fmla="*/ 5465383 h 6184462"/>
              <a:gd name="connsiteX202" fmla="*/ 1323635 w 6191980"/>
              <a:gd name="connsiteY202" fmla="*/ 5446609 h 6184462"/>
              <a:gd name="connsiteX203" fmla="*/ 1267309 w 6191980"/>
              <a:gd name="connsiteY203" fmla="*/ 5429711 h 6184462"/>
              <a:gd name="connsiteX204" fmla="*/ 1210986 w 6191980"/>
              <a:gd name="connsiteY204" fmla="*/ 5414691 h 6184462"/>
              <a:gd name="connsiteX205" fmla="*/ 1152783 w 6191980"/>
              <a:gd name="connsiteY205" fmla="*/ 5399670 h 6184462"/>
              <a:gd name="connsiteX206" fmla="*/ 1098336 w 6191980"/>
              <a:gd name="connsiteY206" fmla="*/ 5382773 h 6184462"/>
              <a:gd name="connsiteX207" fmla="*/ 1043887 w 6191980"/>
              <a:gd name="connsiteY207" fmla="*/ 5363998 h 6184462"/>
              <a:gd name="connsiteX208" fmla="*/ 993197 w 6191980"/>
              <a:gd name="connsiteY208" fmla="*/ 5341467 h 6184462"/>
              <a:gd name="connsiteX209" fmla="*/ 948135 w 6191980"/>
              <a:gd name="connsiteY209" fmla="*/ 5313305 h 6184462"/>
              <a:gd name="connsiteX210" fmla="*/ 906830 w 6191980"/>
              <a:gd name="connsiteY210" fmla="*/ 5279510 h 6184462"/>
              <a:gd name="connsiteX211" fmla="*/ 873037 w 6191980"/>
              <a:gd name="connsiteY211" fmla="*/ 5238207 h 6184462"/>
              <a:gd name="connsiteX212" fmla="*/ 844875 w 6191980"/>
              <a:gd name="connsiteY212" fmla="*/ 5193146 h 6184462"/>
              <a:gd name="connsiteX213" fmla="*/ 822344 w 6191980"/>
              <a:gd name="connsiteY213" fmla="*/ 5142453 h 6184462"/>
              <a:gd name="connsiteX214" fmla="*/ 803570 w 6191980"/>
              <a:gd name="connsiteY214" fmla="*/ 5088007 h 6184462"/>
              <a:gd name="connsiteX215" fmla="*/ 786672 w 6191980"/>
              <a:gd name="connsiteY215" fmla="*/ 5033560 h 6184462"/>
              <a:gd name="connsiteX216" fmla="*/ 771652 w 6191980"/>
              <a:gd name="connsiteY216" fmla="*/ 4975357 h 6184462"/>
              <a:gd name="connsiteX217" fmla="*/ 756631 w 6191980"/>
              <a:gd name="connsiteY217" fmla="*/ 4919033 h 6184462"/>
              <a:gd name="connsiteX218" fmla="*/ 739734 w 6191980"/>
              <a:gd name="connsiteY218" fmla="*/ 4862708 h 6184462"/>
              <a:gd name="connsiteX219" fmla="*/ 720959 w 6191980"/>
              <a:gd name="connsiteY219" fmla="*/ 4808259 h 6184462"/>
              <a:gd name="connsiteX220" fmla="*/ 698428 w 6191980"/>
              <a:gd name="connsiteY220" fmla="*/ 4757566 h 6184462"/>
              <a:gd name="connsiteX221" fmla="*/ 672143 w 6191980"/>
              <a:gd name="connsiteY221" fmla="*/ 4710630 h 6184462"/>
              <a:gd name="connsiteX222" fmla="*/ 638351 w 6191980"/>
              <a:gd name="connsiteY222" fmla="*/ 4669325 h 6184462"/>
              <a:gd name="connsiteX223" fmla="*/ 600799 w 6191980"/>
              <a:gd name="connsiteY223" fmla="*/ 4626142 h 6184462"/>
              <a:gd name="connsiteX224" fmla="*/ 557617 w 6191980"/>
              <a:gd name="connsiteY224" fmla="*/ 4588593 h 6184462"/>
              <a:gd name="connsiteX225" fmla="*/ 510678 w 6191980"/>
              <a:gd name="connsiteY225" fmla="*/ 4552921 h 6184462"/>
              <a:gd name="connsiteX226" fmla="*/ 463742 w 6191980"/>
              <a:gd name="connsiteY226" fmla="*/ 4517249 h 6184462"/>
              <a:gd name="connsiteX227" fmla="*/ 416805 w 6191980"/>
              <a:gd name="connsiteY227" fmla="*/ 4481577 h 6184462"/>
              <a:gd name="connsiteX228" fmla="*/ 371744 w 6191980"/>
              <a:gd name="connsiteY228" fmla="*/ 4445903 h 6184462"/>
              <a:gd name="connsiteX229" fmla="*/ 328562 w 6191980"/>
              <a:gd name="connsiteY229" fmla="*/ 4406477 h 6184462"/>
              <a:gd name="connsiteX230" fmla="*/ 291012 w 6191980"/>
              <a:gd name="connsiteY230" fmla="*/ 4367050 h 6184462"/>
              <a:gd name="connsiteX231" fmla="*/ 259096 w 6191980"/>
              <a:gd name="connsiteY231" fmla="*/ 4321989 h 6184462"/>
              <a:gd name="connsiteX232" fmla="*/ 234689 w 6191980"/>
              <a:gd name="connsiteY232" fmla="*/ 4275053 h 6184462"/>
              <a:gd name="connsiteX233" fmla="*/ 217791 w 6191980"/>
              <a:gd name="connsiteY233" fmla="*/ 4218729 h 6184462"/>
              <a:gd name="connsiteX234" fmla="*/ 210281 w 6191980"/>
              <a:gd name="connsiteY234" fmla="*/ 4160526 h 6184462"/>
              <a:gd name="connsiteX235" fmla="*/ 208402 w 6191980"/>
              <a:gd name="connsiteY235" fmla="*/ 4100444 h 6184462"/>
              <a:gd name="connsiteX236" fmla="*/ 214035 w 6191980"/>
              <a:gd name="connsiteY236" fmla="*/ 4036610 h 6184462"/>
              <a:gd name="connsiteX237" fmla="*/ 221545 w 6191980"/>
              <a:gd name="connsiteY237" fmla="*/ 3972776 h 6184462"/>
              <a:gd name="connsiteX238" fmla="*/ 230932 w 6191980"/>
              <a:gd name="connsiteY238" fmla="*/ 3908940 h 6184462"/>
              <a:gd name="connsiteX239" fmla="*/ 238443 w 6191980"/>
              <a:gd name="connsiteY239" fmla="*/ 3845106 h 6184462"/>
              <a:gd name="connsiteX240" fmla="*/ 242199 w 6191980"/>
              <a:gd name="connsiteY240" fmla="*/ 3781272 h 6184462"/>
              <a:gd name="connsiteX241" fmla="*/ 242199 w 6191980"/>
              <a:gd name="connsiteY241" fmla="*/ 3719313 h 6184462"/>
              <a:gd name="connsiteX242" fmla="*/ 234689 w 6191980"/>
              <a:gd name="connsiteY242" fmla="*/ 3661113 h 6184462"/>
              <a:gd name="connsiteX243" fmla="*/ 219668 w 6191980"/>
              <a:gd name="connsiteY243" fmla="*/ 3602910 h 6184462"/>
              <a:gd name="connsiteX244" fmla="*/ 197138 w 6191980"/>
              <a:gd name="connsiteY244" fmla="*/ 3548461 h 6184462"/>
              <a:gd name="connsiteX245" fmla="*/ 168976 w 6191980"/>
              <a:gd name="connsiteY245" fmla="*/ 3492137 h 6184462"/>
              <a:gd name="connsiteX246" fmla="*/ 137057 w 6191980"/>
              <a:gd name="connsiteY246" fmla="*/ 3435814 h 6184462"/>
              <a:gd name="connsiteX247" fmla="*/ 103264 w 6191980"/>
              <a:gd name="connsiteY247" fmla="*/ 3379488 h 6184462"/>
              <a:gd name="connsiteX248" fmla="*/ 71346 w 6191980"/>
              <a:gd name="connsiteY248" fmla="*/ 3325039 h 6184462"/>
              <a:gd name="connsiteX249" fmla="*/ 43182 w 6191980"/>
              <a:gd name="connsiteY249" fmla="*/ 3266839 h 6184462"/>
              <a:gd name="connsiteX250" fmla="*/ 20654 w 6191980"/>
              <a:gd name="connsiteY250" fmla="*/ 3210513 h 6184462"/>
              <a:gd name="connsiteX251" fmla="*/ 5634 w 6191980"/>
              <a:gd name="connsiteY251" fmla="*/ 3152310 h 6184462"/>
              <a:gd name="connsiteX252" fmla="*/ 0 w 6191980"/>
              <a:gd name="connsiteY252" fmla="*/ 3092230 h 6184462"/>
              <a:gd name="connsiteX253" fmla="*/ 5634 w 6191980"/>
              <a:gd name="connsiteY253" fmla="*/ 3032152 h 6184462"/>
              <a:gd name="connsiteX254" fmla="*/ 20654 w 6191980"/>
              <a:gd name="connsiteY254" fmla="*/ 2973950 h 6184462"/>
              <a:gd name="connsiteX255" fmla="*/ 43182 w 6191980"/>
              <a:gd name="connsiteY255" fmla="*/ 2917624 h 6184462"/>
              <a:gd name="connsiteX256" fmla="*/ 71346 w 6191980"/>
              <a:gd name="connsiteY256" fmla="*/ 2859423 h 6184462"/>
              <a:gd name="connsiteX257" fmla="*/ 103264 w 6191980"/>
              <a:gd name="connsiteY257" fmla="*/ 2804974 h 6184462"/>
              <a:gd name="connsiteX258" fmla="*/ 137057 w 6191980"/>
              <a:gd name="connsiteY258" fmla="*/ 2748651 h 6184462"/>
              <a:gd name="connsiteX259" fmla="*/ 168976 w 6191980"/>
              <a:gd name="connsiteY259" fmla="*/ 2692325 h 6184462"/>
              <a:gd name="connsiteX260" fmla="*/ 197138 w 6191980"/>
              <a:gd name="connsiteY260" fmla="*/ 2636001 h 6184462"/>
              <a:gd name="connsiteX261" fmla="*/ 219668 w 6191980"/>
              <a:gd name="connsiteY261" fmla="*/ 2581552 h 6184462"/>
              <a:gd name="connsiteX262" fmla="*/ 234689 w 6191980"/>
              <a:gd name="connsiteY262" fmla="*/ 2523350 h 6184462"/>
              <a:gd name="connsiteX263" fmla="*/ 242199 w 6191980"/>
              <a:gd name="connsiteY263" fmla="*/ 2465149 h 6184462"/>
              <a:gd name="connsiteX264" fmla="*/ 242199 w 6191980"/>
              <a:gd name="connsiteY264" fmla="*/ 2403192 h 6184462"/>
              <a:gd name="connsiteX265" fmla="*/ 238443 w 6191980"/>
              <a:gd name="connsiteY265" fmla="*/ 2339356 h 6184462"/>
              <a:gd name="connsiteX266" fmla="*/ 230932 w 6191980"/>
              <a:gd name="connsiteY266" fmla="*/ 2275522 h 6184462"/>
              <a:gd name="connsiteX267" fmla="*/ 221545 w 6191980"/>
              <a:gd name="connsiteY267" fmla="*/ 2211686 h 6184462"/>
              <a:gd name="connsiteX268" fmla="*/ 214035 w 6191980"/>
              <a:gd name="connsiteY268" fmla="*/ 2147852 h 6184462"/>
              <a:gd name="connsiteX269" fmla="*/ 208402 w 6191980"/>
              <a:gd name="connsiteY269" fmla="*/ 2084018 h 6184462"/>
              <a:gd name="connsiteX270" fmla="*/ 210281 w 6191980"/>
              <a:gd name="connsiteY270" fmla="*/ 2023938 h 6184462"/>
              <a:gd name="connsiteX271" fmla="*/ 217791 w 6191980"/>
              <a:gd name="connsiteY271" fmla="*/ 1965736 h 6184462"/>
              <a:gd name="connsiteX272" fmla="*/ 234689 w 6191980"/>
              <a:gd name="connsiteY272" fmla="*/ 1909410 h 6184462"/>
              <a:gd name="connsiteX273" fmla="*/ 259096 w 6191980"/>
              <a:gd name="connsiteY273" fmla="*/ 1862474 h 6184462"/>
              <a:gd name="connsiteX274" fmla="*/ 291012 w 6191980"/>
              <a:gd name="connsiteY274" fmla="*/ 1817414 h 6184462"/>
              <a:gd name="connsiteX275" fmla="*/ 328562 w 6191980"/>
              <a:gd name="connsiteY275" fmla="*/ 1777986 h 6184462"/>
              <a:gd name="connsiteX276" fmla="*/ 371744 w 6191980"/>
              <a:gd name="connsiteY276" fmla="*/ 1738560 h 6184462"/>
              <a:gd name="connsiteX277" fmla="*/ 416805 w 6191980"/>
              <a:gd name="connsiteY277" fmla="*/ 1702885 h 6184462"/>
              <a:gd name="connsiteX278" fmla="*/ 463742 w 6191980"/>
              <a:gd name="connsiteY278" fmla="*/ 1667213 h 6184462"/>
              <a:gd name="connsiteX279" fmla="*/ 510678 w 6191980"/>
              <a:gd name="connsiteY279" fmla="*/ 1631541 h 6184462"/>
              <a:gd name="connsiteX280" fmla="*/ 557617 w 6191980"/>
              <a:gd name="connsiteY280" fmla="*/ 1595869 h 6184462"/>
              <a:gd name="connsiteX281" fmla="*/ 600799 w 6191980"/>
              <a:gd name="connsiteY281" fmla="*/ 1558320 h 6184462"/>
              <a:gd name="connsiteX282" fmla="*/ 638351 w 6191980"/>
              <a:gd name="connsiteY282" fmla="*/ 1515138 h 6184462"/>
              <a:gd name="connsiteX283" fmla="*/ 672143 w 6191980"/>
              <a:gd name="connsiteY283" fmla="*/ 1473832 h 6184462"/>
              <a:gd name="connsiteX284" fmla="*/ 698428 w 6191980"/>
              <a:gd name="connsiteY284" fmla="*/ 1426896 h 6184462"/>
              <a:gd name="connsiteX285" fmla="*/ 720959 w 6191980"/>
              <a:gd name="connsiteY285" fmla="*/ 1376203 h 6184462"/>
              <a:gd name="connsiteX286" fmla="*/ 739734 w 6191980"/>
              <a:gd name="connsiteY286" fmla="*/ 1321755 h 6184462"/>
              <a:gd name="connsiteX287" fmla="*/ 756631 w 6191980"/>
              <a:gd name="connsiteY287" fmla="*/ 1265429 h 6184462"/>
              <a:gd name="connsiteX288" fmla="*/ 771652 w 6191980"/>
              <a:gd name="connsiteY288" fmla="*/ 1209105 h 6184462"/>
              <a:gd name="connsiteX289" fmla="*/ 786672 w 6191980"/>
              <a:gd name="connsiteY289" fmla="*/ 1150903 h 6184462"/>
              <a:gd name="connsiteX290" fmla="*/ 803570 w 6191980"/>
              <a:gd name="connsiteY290" fmla="*/ 1096456 h 6184462"/>
              <a:gd name="connsiteX291" fmla="*/ 822344 w 6191980"/>
              <a:gd name="connsiteY291" fmla="*/ 1042007 h 6184462"/>
              <a:gd name="connsiteX292" fmla="*/ 844875 w 6191980"/>
              <a:gd name="connsiteY292" fmla="*/ 991317 h 6184462"/>
              <a:gd name="connsiteX293" fmla="*/ 873037 w 6191980"/>
              <a:gd name="connsiteY293" fmla="*/ 946257 h 6184462"/>
              <a:gd name="connsiteX294" fmla="*/ 906830 w 6191980"/>
              <a:gd name="connsiteY294" fmla="*/ 904952 h 6184462"/>
              <a:gd name="connsiteX295" fmla="*/ 948135 w 6191980"/>
              <a:gd name="connsiteY295" fmla="*/ 871157 h 6184462"/>
              <a:gd name="connsiteX296" fmla="*/ 993197 w 6191980"/>
              <a:gd name="connsiteY296" fmla="*/ 842995 h 6184462"/>
              <a:gd name="connsiteX297" fmla="*/ 1043887 w 6191980"/>
              <a:gd name="connsiteY297" fmla="*/ 820464 h 6184462"/>
              <a:gd name="connsiteX298" fmla="*/ 1098336 w 6191980"/>
              <a:gd name="connsiteY298" fmla="*/ 801690 h 6184462"/>
              <a:gd name="connsiteX299" fmla="*/ 1152783 w 6191980"/>
              <a:gd name="connsiteY299" fmla="*/ 784792 h 6184462"/>
              <a:gd name="connsiteX300" fmla="*/ 1210986 w 6191980"/>
              <a:gd name="connsiteY300" fmla="*/ 769772 h 6184462"/>
              <a:gd name="connsiteX301" fmla="*/ 1267309 w 6191980"/>
              <a:gd name="connsiteY301" fmla="*/ 754751 h 6184462"/>
              <a:gd name="connsiteX302" fmla="*/ 1323635 w 6191980"/>
              <a:gd name="connsiteY302" fmla="*/ 737854 h 6184462"/>
              <a:gd name="connsiteX303" fmla="*/ 1378082 w 6191980"/>
              <a:gd name="connsiteY303" fmla="*/ 719079 h 6184462"/>
              <a:gd name="connsiteX304" fmla="*/ 1428774 w 6191980"/>
              <a:gd name="connsiteY304" fmla="*/ 696549 h 6184462"/>
              <a:gd name="connsiteX305" fmla="*/ 1475711 w 6191980"/>
              <a:gd name="connsiteY305" fmla="*/ 670266 h 6184462"/>
              <a:gd name="connsiteX306" fmla="*/ 1517016 w 6191980"/>
              <a:gd name="connsiteY306" fmla="*/ 636471 h 6184462"/>
              <a:gd name="connsiteX307" fmla="*/ 1560199 w 6191980"/>
              <a:gd name="connsiteY307" fmla="*/ 598919 h 6184462"/>
              <a:gd name="connsiteX308" fmla="*/ 1597750 w 6191980"/>
              <a:gd name="connsiteY308" fmla="*/ 555737 h 6184462"/>
              <a:gd name="connsiteX309" fmla="*/ 1633422 w 6191980"/>
              <a:gd name="connsiteY309" fmla="*/ 510678 h 6184462"/>
              <a:gd name="connsiteX310" fmla="*/ 1669094 w 6191980"/>
              <a:gd name="connsiteY310" fmla="*/ 463741 h 6184462"/>
              <a:gd name="connsiteX311" fmla="*/ 1704766 w 6191980"/>
              <a:gd name="connsiteY311" fmla="*/ 416803 h 6184462"/>
              <a:gd name="connsiteX312" fmla="*/ 1740438 w 6191980"/>
              <a:gd name="connsiteY312" fmla="*/ 371743 h 6184462"/>
              <a:gd name="connsiteX313" fmla="*/ 1779867 w 6191980"/>
              <a:gd name="connsiteY313" fmla="*/ 328561 h 6184462"/>
              <a:gd name="connsiteX314" fmla="*/ 1819293 w 6191980"/>
              <a:gd name="connsiteY314" fmla="*/ 291012 h 6184462"/>
              <a:gd name="connsiteX315" fmla="*/ 1864354 w 6191980"/>
              <a:gd name="connsiteY315" fmla="*/ 259094 h 6184462"/>
              <a:gd name="connsiteX316" fmla="*/ 1911291 w 6191980"/>
              <a:gd name="connsiteY316" fmla="*/ 234686 h 6184462"/>
              <a:gd name="connsiteX317" fmla="*/ 1967617 w 6191980"/>
              <a:gd name="connsiteY317" fmla="*/ 217789 h 6184462"/>
              <a:gd name="connsiteX318" fmla="*/ 2025819 w 6191980"/>
              <a:gd name="connsiteY318" fmla="*/ 210279 h 6184462"/>
              <a:gd name="connsiteX319" fmla="*/ 2085897 w 6191980"/>
              <a:gd name="connsiteY319" fmla="*/ 208401 h 6184462"/>
              <a:gd name="connsiteX320" fmla="*/ 2149731 w 6191980"/>
              <a:gd name="connsiteY320" fmla="*/ 214035 h 6184462"/>
              <a:gd name="connsiteX321" fmla="*/ 2213567 w 6191980"/>
              <a:gd name="connsiteY321" fmla="*/ 221545 h 6184462"/>
              <a:gd name="connsiteX322" fmla="*/ 2277403 w 6191980"/>
              <a:gd name="connsiteY322" fmla="*/ 230932 h 6184462"/>
              <a:gd name="connsiteX323" fmla="*/ 2341237 w 6191980"/>
              <a:gd name="connsiteY323" fmla="*/ 238443 h 6184462"/>
              <a:gd name="connsiteX324" fmla="*/ 2405071 w 6191980"/>
              <a:gd name="connsiteY324" fmla="*/ 242197 h 6184462"/>
              <a:gd name="connsiteX325" fmla="*/ 2467030 w 6191980"/>
              <a:gd name="connsiteY325" fmla="*/ 242197 h 6184462"/>
              <a:gd name="connsiteX326" fmla="*/ 2525233 w 6191980"/>
              <a:gd name="connsiteY326" fmla="*/ 234686 h 6184462"/>
              <a:gd name="connsiteX327" fmla="*/ 2583436 w 6191980"/>
              <a:gd name="connsiteY327" fmla="*/ 219666 h 6184462"/>
              <a:gd name="connsiteX328" fmla="*/ 2639760 w 6191980"/>
              <a:gd name="connsiteY328" fmla="*/ 197137 h 6184462"/>
              <a:gd name="connsiteX329" fmla="*/ 2696083 w 6191980"/>
              <a:gd name="connsiteY329" fmla="*/ 167096 h 6184462"/>
              <a:gd name="connsiteX330" fmla="*/ 2752409 w 6191980"/>
              <a:gd name="connsiteY330" fmla="*/ 137057 h 6184462"/>
              <a:gd name="connsiteX331" fmla="*/ 2808733 w 6191980"/>
              <a:gd name="connsiteY331" fmla="*/ 103262 h 6184462"/>
              <a:gd name="connsiteX332" fmla="*/ 2863182 w 6191980"/>
              <a:gd name="connsiteY332" fmla="*/ 71344 h 6184462"/>
              <a:gd name="connsiteX333" fmla="*/ 2921385 w 6191980"/>
              <a:gd name="connsiteY333" fmla="*/ 43182 h 6184462"/>
              <a:gd name="connsiteX334" fmla="*/ 2977708 w 6191980"/>
              <a:gd name="connsiteY334" fmla="*/ 20652 h 6184462"/>
              <a:gd name="connsiteX335" fmla="*/ 3035911 w 6191980"/>
              <a:gd name="connsiteY335" fmla="*/ 5631 h 618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6191980" h="6184462">
                <a:moveTo>
                  <a:pt x="3095991" y="0"/>
                </a:moveTo>
                <a:lnTo>
                  <a:pt x="3156069" y="5631"/>
                </a:lnTo>
                <a:lnTo>
                  <a:pt x="3214272" y="20652"/>
                </a:lnTo>
                <a:lnTo>
                  <a:pt x="3270598" y="43182"/>
                </a:lnTo>
                <a:lnTo>
                  <a:pt x="3328798" y="71344"/>
                </a:lnTo>
                <a:lnTo>
                  <a:pt x="3383247" y="103262"/>
                </a:lnTo>
                <a:lnTo>
                  <a:pt x="3439573" y="137057"/>
                </a:lnTo>
                <a:lnTo>
                  <a:pt x="3495897" y="167096"/>
                </a:lnTo>
                <a:lnTo>
                  <a:pt x="3552221" y="197137"/>
                </a:lnTo>
                <a:lnTo>
                  <a:pt x="3606669" y="219666"/>
                </a:lnTo>
                <a:lnTo>
                  <a:pt x="3666749" y="234686"/>
                </a:lnTo>
                <a:lnTo>
                  <a:pt x="3724950" y="242197"/>
                </a:lnTo>
                <a:lnTo>
                  <a:pt x="3786907" y="242197"/>
                </a:lnTo>
                <a:lnTo>
                  <a:pt x="3850743" y="238443"/>
                </a:lnTo>
                <a:lnTo>
                  <a:pt x="3914577" y="230932"/>
                </a:lnTo>
                <a:lnTo>
                  <a:pt x="3978413" y="221545"/>
                </a:lnTo>
                <a:lnTo>
                  <a:pt x="4042247" y="214035"/>
                </a:lnTo>
                <a:lnTo>
                  <a:pt x="4106083" y="208401"/>
                </a:lnTo>
                <a:lnTo>
                  <a:pt x="4166161" y="210279"/>
                </a:lnTo>
                <a:lnTo>
                  <a:pt x="4224364" y="217789"/>
                </a:lnTo>
                <a:lnTo>
                  <a:pt x="4280690" y="234686"/>
                </a:lnTo>
                <a:lnTo>
                  <a:pt x="4327628" y="259094"/>
                </a:lnTo>
                <a:lnTo>
                  <a:pt x="4372686" y="291012"/>
                </a:lnTo>
                <a:lnTo>
                  <a:pt x="4412114" y="328561"/>
                </a:lnTo>
                <a:lnTo>
                  <a:pt x="4451542" y="371743"/>
                </a:lnTo>
                <a:lnTo>
                  <a:pt x="4487214" y="416803"/>
                </a:lnTo>
                <a:lnTo>
                  <a:pt x="4522886" y="463741"/>
                </a:lnTo>
                <a:lnTo>
                  <a:pt x="4558559" y="510678"/>
                </a:lnTo>
                <a:lnTo>
                  <a:pt x="4594231" y="555737"/>
                </a:lnTo>
                <a:lnTo>
                  <a:pt x="4631782" y="598919"/>
                </a:lnTo>
                <a:lnTo>
                  <a:pt x="4674964" y="636471"/>
                </a:lnTo>
                <a:lnTo>
                  <a:pt x="4716270" y="670266"/>
                </a:lnTo>
                <a:lnTo>
                  <a:pt x="4763206" y="696549"/>
                </a:lnTo>
                <a:lnTo>
                  <a:pt x="4813899" y="719079"/>
                </a:lnTo>
                <a:lnTo>
                  <a:pt x="4868345" y="737854"/>
                </a:lnTo>
                <a:lnTo>
                  <a:pt x="4924669" y="754751"/>
                </a:lnTo>
                <a:lnTo>
                  <a:pt x="4980995" y="769772"/>
                </a:lnTo>
                <a:lnTo>
                  <a:pt x="5039198" y="784792"/>
                </a:lnTo>
                <a:lnTo>
                  <a:pt x="5093644" y="801690"/>
                </a:lnTo>
                <a:lnTo>
                  <a:pt x="5148091" y="820464"/>
                </a:lnTo>
                <a:lnTo>
                  <a:pt x="5198784" y="842995"/>
                </a:lnTo>
                <a:lnTo>
                  <a:pt x="5243845" y="871157"/>
                </a:lnTo>
                <a:lnTo>
                  <a:pt x="5285151" y="904952"/>
                </a:lnTo>
                <a:lnTo>
                  <a:pt x="5318944" y="946257"/>
                </a:lnTo>
                <a:lnTo>
                  <a:pt x="5347108" y="991317"/>
                </a:lnTo>
                <a:lnTo>
                  <a:pt x="5369636" y="1042007"/>
                </a:lnTo>
                <a:lnTo>
                  <a:pt x="5388410" y="1096456"/>
                </a:lnTo>
                <a:lnTo>
                  <a:pt x="5405308" y="1150903"/>
                </a:lnTo>
                <a:lnTo>
                  <a:pt x="5420328" y="1209105"/>
                </a:lnTo>
                <a:lnTo>
                  <a:pt x="5435349" y="1265429"/>
                </a:lnTo>
                <a:lnTo>
                  <a:pt x="5452246" y="1321755"/>
                </a:lnTo>
                <a:lnTo>
                  <a:pt x="5471021" y="1376203"/>
                </a:lnTo>
                <a:lnTo>
                  <a:pt x="5493550" y="1426896"/>
                </a:lnTo>
                <a:lnTo>
                  <a:pt x="5519836" y="1473832"/>
                </a:lnTo>
                <a:lnTo>
                  <a:pt x="5553632" y="1515138"/>
                </a:lnTo>
                <a:lnTo>
                  <a:pt x="5591181" y="1558320"/>
                </a:lnTo>
                <a:lnTo>
                  <a:pt x="5634364" y="1595869"/>
                </a:lnTo>
                <a:lnTo>
                  <a:pt x="5679425" y="1631541"/>
                </a:lnTo>
                <a:lnTo>
                  <a:pt x="5728238" y="1667213"/>
                </a:lnTo>
                <a:lnTo>
                  <a:pt x="5775175" y="1702885"/>
                </a:lnTo>
                <a:lnTo>
                  <a:pt x="5820236" y="1738560"/>
                </a:lnTo>
                <a:lnTo>
                  <a:pt x="5863416" y="1777986"/>
                </a:lnTo>
                <a:lnTo>
                  <a:pt x="5900968" y="1817414"/>
                </a:lnTo>
                <a:lnTo>
                  <a:pt x="5932886" y="1862474"/>
                </a:lnTo>
                <a:lnTo>
                  <a:pt x="5957294" y="1909410"/>
                </a:lnTo>
                <a:lnTo>
                  <a:pt x="5974191" y="1965736"/>
                </a:lnTo>
                <a:lnTo>
                  <a:pt x="5981700" y="2023938"/>
                </a:lnTo>
                <a:lnTo>
                  <a:pt x="5983578" y="2084018"/>
                </a:lnTo>
                <a:lnTo>
                  <a:pt x="5977945" y="2147852"/>
                </a:lnTo>
                <a:lnTo>
                  <a:pt x="5970435" y="2211686"/>
                </a:lnTo>
                <a:lnTo>
                  <a:pt x="5961048" y="2275522"/>
                </a:lnTo>
                <a:lnTo>
                  <a:pt x="5953538" y="2339356"/>
                </a:lnTo>
                <a:lnTo>
                  <a:pt x="5949784" y="2403192"/>
                </a:lnTo>
                <a:lnTo>
                  <a:pt x="5949784" y="2465149"/>
                </a:lnTo>
                <a:lnTo>
                  <a:pt x="5957294" y="2523350"/>
                </a:lnTo>
                <a:lnTo>
                  <a:pt x="5972312" y="2581552"/>
                </a:lnTo>
                <a:lnTo>
                  <a:pt x="5994843" y="2636001"/>
                </a:lnTo>
                <a:lnTo>
                  <a:pt x="6024884" y="2692325"/>
                </a:lnTo>
                <a:lnTo>
                  <a:pt x="6054922" y="2748651"/>
                </a:lnTo>
                <a:lnTo>
                  <a:pt x="6088718" y="2804974"/>
                </a:lnTo>
                <a:lnTo>
                  <a:pt x="6120634" y="2859423"/>
                </a:lnTo>
                <a:lnTo>
                  <a:pt x="6148798" y="2917624"/>
                </a:lnTo>
                <a:lnTo>
                  <a:pt x="6171326" y="2973950"/>
                </a:lnTo>
                <a:lnTo>
                  <a:pt x="6186347" y="3032152"/>
                </a:lnTo>
                <a:lnTo>
                  <a:pt x="6191980" y="3092230"/>
                </a:lnTo>
                <a:lnTo>
                  <a:pt x="6186347" y="3152310"/>
                </a:lnTo>
                <a:lnTo>
                  <a:pt x="6171326" y="3210513"/>
                </a:lnTo>
                <a:lnTo>
                  <a:pt x="6148798" y="3266839"/>
                </a:lnTo>
                <a:lnTo>
                  <a:pt x="6120634" y="3325039"/>
                </a:lnTo>
                <a:lnTo>
                  <a:pt x="6088718" y="3379488"/>
                </a:lnTo>
                <a:lnTo>
                  <a:pt x="6054922" y="3435814"/>
                </a:lnTo>
                <a:lnTo>
                  <a:pt x="6024884" y="3492137"/>
                </a:lnTo>
                <a:lnTo>
                  <a:pt x="5994843" y="3548461"/>
                </a:lnTo>
                <a:lnTo>
                  <a:pt x="5972312" y="3602910"/>
                </a:lnTo>
                <a:lnTo>
                  <a:pt x="5957294" y="3661113"/>
                </a:lnTo>
                <a:lnTo>
                  <a:pt x="5949784" y="3719313"/>
                </a:lnTo>
                <a:lnTo>
                  <a:pt x="5949784" y="3781272"/>
                </a:lnTo>
                <a:lnTo>
                  <a:pt x="5953538" y="3845106"/>
                </a:lnTo>
                <a:lnTo>
                  <a:pt x="5961048" y="3908940"/>
                </a:lnTo>
                <a:lnTo>
                  <a:pt x="5970435" y="3972776"/>
                </a:lnTo>
                <a:lnTo>
                  <a:pt x="5977945" y="4036610"/>
                </a:lnTo>
                <a:lnTo>
                  <a:pt x="5983578" y="4100444"/>
                </a:lnTo>
                <a:lnTo>
                  <a:pt x="5981700" y="4160526"/>
                </a:lnTo>
                <a:lnTo>
                  <a:pt x="5974191" y="4218729"/>
                </a:lnTo>
                <a:lnTo>
                  <a:pt x="5957294" y="4275053"/>
                </a:lnTo>
                <a:lnTo>
                  <a:pt x="5932886" y="4321989"/>
                </a:lnTo>
                <a:lnTo>
                  <a:pt x="5900968" y="4367050"/>
                </a:lnTo>
                <a:lnTo>
                  <a:pt x="5863416" y="4406477"/>
                </a:lnTo>
                <a:lnTo>
                  <a:pt x="5820236" y="4445903"/>
                </a:lnTo>
                <a:lnTo>
                  <a:pt x="5775175" y="4481577"/>
                </a:lnTo>
                <a:lnTo>
                  <a:pt x="5728238" y="4517249"/>
                </a:lnTo>
                <a:lnTo>
                  <a:pt x="5679425" y="4552921"/>
                </a:lnTo>
                <a:lnTo>
                  <a:pt x="5634364" y="4588593"/>
                </a:lnTo>
                <a:lnTo>
                  <a:pt x="5591181" y="4626142"/>
                </a:lnTo>
                <a:lnTo>
                  <a:pt x="5553632" y="4669325"/>
                </a:lnTo>
                <a:lnTo>
                  <a:pt x="5519836" y="4710630"/>
                </a:lnTo>
                <a:lnTo>
                  <a:pt x="5493550" y="4757566"/>
                </a:lnTo>
                <a:lnTo>
                  <a:pt x="5471021" y="4808259"/>
                </a:lnTo>
                <a:lnTo>
                  <a:pt x="5452246" y="4862708"/>
                </a:lnTo>
                <a:lnTo>
                  <a:pt x="5435349" y="4919033"/>
                </a:lnTo>
                <a:lnTo>
                  <a:pt x="5420328" y="4975357"/>
                </a:lnTo>
                <a:lnTo>
                  <a:pt x="5405308" y="5033560"/>
                </a:lnTo>
                <a:lnTo>
                  <a:pt x="5388410" y="5088007"/>
                </a:lnTo>
                <a:lnTo>
                  <a:pt x="5369636" y="5142453"/>
                </a:lnTo>
                <a:lnTo>
                  <a:pt x="5347108" y="5193146"/>
                </a:lnTo>
                <a:lnTo>
                  <a:pt x="5318944" y="5238207"/>
                </a:lnTo>
                <a:lnTo>
                  <a:pt x="5285151" y="5279510"/>
                </a:lnTo>
                <a:lnTo>
                  <a:pt x="5243845" y="5313305"/>
                </a:lnTo>
                <a:lnTo>
                  <a:pt x="5198784" y="5341467"/>
                </a:lnTo>
                <a:lnTo>
                  <a:pt x="5148091" y="5363998"/>
                </a:lnTo>
                <a:lnTo>
                  <a:pt x="5093644" y="5382773"/>
                </a:lnTo>
                <a:lnTo>
                  <a:pt x="5039198" y="5399670"/>
                </a:lnTo>
                <a:lnTo>
                  <a:pt x="4980995" y="5414691"/>
                </a:lnTo>
                <a:lnTo>
                  <a:pt x="4924669" y="5429711"/>
                </a:lnTo>
                <a:lnTo>
                  <a:pt x="4868345" y="5446609"/>
                </a:lnTo>
                <a:lnTo>
                  <a:pt x="4813899" y="5465383"/>
                </a:lnTo>
                <a:lnTo>
                  <a:pt x="4763206" y="5487914"/>
                </a:lnTo>
                <a:lnTo>
                  <a:pt x="4716270" y="5514197"/>
                </a:lnTo>
                <a:lnTo>
                  <a:pt x="4674964" y="5547992"/>
                </a:lnTo>
                <a:lnTo>
                  <a:pt x="4631782" y="5585543"/>
                </a:lnTo>
                <a:lnTo>
                  <a:pt x="4594231" y="5628725"/>
                </a:lnTo>
                <a:lnTo>
                  <a:pt x="4558559" y="5673785"/>
                </a:lnTo>
                <a:lnTo>
                  <a:pt x="4522886" y="5720721"/>
                </a:lnTo>
                <a:lnTo>
                  <a:pt x="4487214" y="5767659"/>
                </a:lnTo>
                <a:lnTo>
                  <a:pt x="4451542" y="5812719"/>
                </a:lnTo>
                <a:lnTo>
                  <a:pt x="4412114" y="5855901"/>
                </a:lnTo>
                <a:lnTo>
                  <a:pt x="4372686" y="5893450"/>
                </a:lnTo>
                <a:lnTo>
                  <a:pt x="4327628" y="5925368"/>
                </a:lnTo>
                <a:lnTo>
                  <a:pt x="4280690" y="5949776"/>
                </a:lnTo>
                <a:lnTo>
                  <a:pt x="4224364" y="5966674"/>
                </a:lnTo>
                <a:lnTo>
                  <a:pt x="4166161" y="5974184"/>
                </a:lnTo>
                <a:lnTo>
                  <a:pt x="4106083" y="5976061"/>
                </a:lnTo>
                <a:lnTo>
                  <a:pt x="4042247" y="5970428"/>
                </a:lnTo>
                <a:lnTo>
                  <a:pt x="3978413" y="5962919"/>
                </a:lnTo>
                <a:lnTo>
                  <a:pt x="3914577" y="5953530"/>
                </a:lnTo>
                <a:lnTo>
                  <a:pt x="3850743" y="5946022"/>
                </a:lnTo>
                <a:lnTo>
                  <a:pt x="3786907" y="5942266"/>
                </a:lnTo>
                <a:lnTo>
                  <a:pt x="3724950" y="5942266"/>
                </a:lnTo>
                <a:lnTo>
                  <a:pt x="3666749" y="5949776"/>
                </a:lnTo>
                <a:lnTo>
                  <a:pt x="3606669" y="5964797"/>
                </a:lnTo>
                <a:lnTo>
                  <a:pt x="3552221" y="5987325"/>
                </a:lnTo>
                <a:lnTo>
                  <a:pt x="3495897" y="6017366"/>
                </a:lnTo>
                <a:lnTo>
                  <a:pt x="3439573" y="6047407"/>
                </a:lnTo>
                <a:lnTo>
                  <a:pt x="3383247" y="6081200"/>
                </a:lnTo>
                <a:lnTo>
                  <a:pt x="3328798" y="6113118"/>
                </a:lnTo>
                <a:lnTo>
                  <a:pt x="3270598" y="6141280"/>
                </a:lnTo>
                <a:lnTo>
                  <a:pt x="3214272" y="6163811"/>
                </a:lnTo>
                <a:lnTo>
                  <a:pt x="3156069" y="6178831"/>
                </a:lnTo>
                <a:lnTo>
                  <a:pt x="3095991" y="6184462"/>
                </a:lnTo>
                <a:lnTo>
                  <a:pt x="3035911" y="6178831"/>
                </a:lnTo>
                <a:lnTo>
                  <a:pt x="2977708" y="6163811"/>
                </a:lnTo>
                <a:lnTo>
                  <a:pt x="2921385" y="6141280"/>
                </a:lnTo>
                <a:lnTo>
                  <a:pt x="2863182" y="6113118"/>
                </a:lnTo>
                <a:lnTo>
                  <a:pt x="2808733" y="6081200"/>
                </a:lnTo>
                <a:lnTo>
                  <a:pt x="2752409" y="6047407"/>
                </a:lnTo>
                <a:lnTo>
                  <a:pt x="2696083" y="6017366"/>
                </a:lnTo>
                <a:lnTo>
                  <a:pt x="2639760" y="5987325"/>
                </a:lnTo>
                <a:lnTo>
                  <a:pt x="2583436" y="5964797"/>
                </a:lnTo>
                <a:lnTo>
                  <a:pt x="2525233" y="5949776"/>
                </a:lnTo>
                <a:lnTo>
                  <a:pt x="2467030" y="5942266"/>
                </a:lnTo>
                <a:lnTo>
                  <a:pt x="2405071" y="5942266"/>
                </a:lnTo>
                <a:lnTo>
                  <a:pt x="2341237" y="5946022"/>
                </a:lnTo>
                <a:lnTo>
                  <a:pt x="2277403" y="5953530"/>
                </a:lnTo>
                <a:lnTo>
                  <a:pt x="2213567" y="5962919"/>
                </a:lnTo>
                <a:lnTo>
                  <a:pt x="2149731" y="5970428"/>
                </a:lnTo>
                <a:lnTo>
                  <a:pt x="2085897" y="5976061"/>
                </a:lnTo>
                <a:lnTo>
                  <a:pt x="2025819" y="5974184"/>
                </a:lnTo>
                <a:lnTo>
                  <a:pt x="1967617" y="5966674"/>
                </a:lnTo>
                <a:lnTo>
                  <a:pt x="1911291" y="5949776"/>
                </a:lnTo>
                <a:lnTo>
                  <a:pt x="1864354" y="5925368"/>
                </a:lnTo>
                <a:lnTo>
                  <a:pt x="1819293" y="5893450"/>
                </a:lnTo>
                <a:lnTo>
                  <a:pt x="1779867" y="5855901"/>
                </a:lnTo>
                <a:lnTo>
                  <a:pt x="1740438" y="5812719"/>
                </a:lnTo>
                <a:lnTo>
                  <a:pt x="1704766" y="5767659"/>
                </a:lnTo>
                <a:lnTo>
                  <a:pt x="1669094" y="5720721"/>
                </a:lnTo>
                <a:lnTo>
                  <a:pt x="1633422" y="5673785"/>
                </a:lnTo>
                <a:lnTo>
                  <a:pt x="1597750" y="5628725"/>
                </a:lnTo>
                <a:lnTo>
                  <a:pt x="1560199" y="5585543"/>
                </a:lnTo>
                <a:lnTo>
                  <a:pt x="1517016" y="5547992"/>
                </a:lnTo>
                <a:lnTo>
                  <a:pt x="1475711" y="5514197"/>
                </a:lnTo>
                <a:lnTo>
                  <a:pt x="1428774" y="5487914"/>
                </a:lnTo>
                <a:lnTo>
                  <a:pt x="1378082" y="5465383"/>
                </a:lnTo>
                <a:lnTo>
                  <a:pt x="1323635" y="5446609"/>
                </a:lnTo>
                <a:lnTo>
                  <a:pt x="1267309" y="5429711"/>
                </a:lnTo>
                <a:lnTo>
                  <a:pt x="1210986" y="5414691"/>
                </a:lnTo>
                <a:lnTo>
                  <a:pt x="1152783" y="5399670"/>
                </a:lnTo>
                <a:lnTo>
                  <a:pt x="1098336" y="5382773"/>
                </a:lnTo>
                <a:lnTo>
                  <a:pt x="1043887" y="5363998"/>
                </a:lnTo>
                <a:lnTo>
                  <a:pt x="993197" y="5341467"/>
                </a:lnTo>
                <a:lnTo>
                  <a:pt x="948135" y="5313305"/>
                </a:lnTo>
                <a:lnTo>
                  <a:pt x="906830" y="5279510"/>
                </a:lnTo>
                <a:lnTo>
                  <a:pt x="873037" y="5238207"/>
                </a:lnTo>
                <a:lnTo>
                  <a:pt x="844875" y="5193146"/>
                </a:lnTo>
                <a:lnTo>
                  <a:pt x="822344" y="5142453"/>
                </a:lnTo>
                <a:lnTo>
                  <a:pt x="803570" y="5088007"/>
                </a:lnTo>
                <a:lnTo>
                  <a:pt x="786672" y="5033560"/>
                </a:lnTo>
                <a:lnTo>
                  <a:pt x="771652" y="4975357"/>
                </a:lnTo>
                <a:lnTo>
                  <a:pt x="756631" y="4919033"/>
                </a:lnTo>
                <a:lnTo>
                  <a:pt x="739734" y="4862708"/>
                </a:lnTo>
                <a:lnTo>
                  <a:pt x="720959" y="4808259"/>
                </a:lnTo>
                <a:lnTo>
                  <a:pt x="698428" y="4757566"/>
                </a:lnTo>
                <a:lnTo>
                  <a:pt x="672143" y="4710630"/>
                </a:lnTo>
                <a:lnTo>
                  <a:pt x="638351" y="4669325"/>
                </a:lnTo>
                <a:lnTo>
                  <a:pt x="600799" y="4626142"/>
                </a:lnTo>
                <a:lnTo>
                  <a:pt x="557617" y="4588593"/>
                </a:lnTo>
                <a:lnTo>
                  <a:pt x="510678" y="4552921"/>
                </a:lnTo>
                <a:lnTo>
                  <a:pt x="463742" y="4517249"/>
                </a:lnTo>
                <a:lnTo>
                  <a:pt x="416805" y="4481577"/>
                </a:lnTo>
                <a:lnTo>
                  <a:pt x="371744" y="4445903"/>
                </a:lnTo>
                <a:lnTo>
                  <a:pt x="328562" y="4406477"/>
                </a:lnTo>
                <a:lnTo>
                  <a:pt x="291012" y="4367050"/>
                </a:lnTo>
                <a:lnTo>
                  <a:pt x="259096" y="4321989"/>
                </a:lnTo>
                <a:lnTo>
                  <a:pt x="234689" y="4275053"/>
                </a:lnTo>
                <a:lnTo>
                  <a:pt x="217791" y="4218729"/>
                </a:lnTo>
                <a:lnTo>
                  <a:pt x="210281" y="4160526"/>
                </a:lnTo>
                <a:lnTo>
                  <a:pt x="208402" y="4100444"/>
                </a:lnTo>
                <a:lnTo>
                  <a:pt x="214035" y="4036610"/>
                </a:lnTo>
                <a:lnTo>
                  <a:pt x="221545" y="3972776"/>
                </a:lnTo>
                <a:lnTo>
                  <a:pt x="230932" y="3908940"/>
                </a:lnTo>
                <a:lnTo>
                  <a:pt x="238443" y="3845106"/>
                </a:lnTo>
                <a:lnTo>
                  <a:pt x="242199" y="3781272"/>
                </a:lnTo>
                <a:lnTo>
                  <a:pt x="242199" y="3719313"/>
                </a:lnTo>
                <a:lnTo>
                  <a:pt x="234689" y="3661113"/>
                </a:lnTo>
                <a:lnTo>
                  <a:pt x="219668" y="3602910"/>
                </a:lnTo>
                <a:lnTo>
                  <a:pt x="197138" y="3548461"/>
                </a:lnTo>
                <a:lnTo>
                  <a:pt x="168976" y="3492137"/>
                </a:lnTo>
                <a:lnTo>
                  <a:pt x="137057" y="3435814"/>
                </a:lnTo>
                <a:lnTo>
                  <a:pt x="103264" y="3379488"/>
                </a:lnTo>
                <a:lnTo>
                  <a:pt x="71346" y="3325039"/>
                </a:lnTo>
                <a:lnTo>
                  <a:pt x="43182" y="3266839"/>
                </a:lnTo>
                <a:lnTo>
                  <a:pt x="20654" y="3210513"/>
                </a:lnTo>
                <a:lnTo>
                  <a:pt x="5634" y="3152310"/>
                </a:lnTo>
                <a:lnTo>
                  <a:pt x="0" y="3092230"/>
                </a:lnTo>
                <a:lnTo>
                  <a:pt x="5634" y="3032152"/>
                </a:lnTo>
                <a:lnTo>
                  <a:pt x="20654" y="2973950"/>
                </a:lnTo>
                <a:lnTo>
                  <a:pt x="43182" y="2917624"/>
                </a:lnTo>
                <a:lnTo>
                  <a:pt x="71346" y="2859423"/>
                </a:lnTo>
                <a:lnTo>
                  <a:pt x="103264" y="2804974"/>
                </a:lnTo>
                <a:lnTo>
                  <a:pt x="137057" y="2748651"/>
                </a:lnTo>
                <a:lnTo>
                  <a:pt x="168976" y="2692325"/>
                </a:lnTo>
                <a:lnTo>
                  <a:pt x="197138" y="2636001"/>
                </a:lnTo>
                <a:lnTo>
                  <a:pt x="219668" y="2581552"/>
                </a:lnTo>
                <a:lnTo>
                  <a:pt x="234689" y="2523350"/>
                </a:lnTo>
                <a:lnTo>
                  <a:pt x="242199" y="2465149"/>
                </a:lnTo>
                <a:lnTo>
                  <a:pt x="242199" y="2403192"/>
                </a:lnTo>
                <a:lnTo>
                  <a:pt x="238443" y="2339356"/>
                </a:lnTo>
                <a:lnTo>
                  <a:pt x="230932" y="2275522"/>
                </a:lnTo>
                <a:lnTo>
                  <a:pt x="221545" y="2211686"/>
                </a:lnTo>
                <a:lnTo>
                  <a:pt x="214035" y="2147852"/>
                </a:lnTo>
                <a:lnTo>
                  <a:pt x="208402" y="2084018"/>
                </a:lnTo>
                <a:lnTo>
                  <a:pt x="210281" y="2023938"/>
                </a:lnTo>
                <a:lnTo>
                  <a:pt x="217791" y="1965736"/>
                </a:lnTo>
                <a:lnTo>
                  <a:pt x="234689" y="1909410"/>
                </a:lnTo>
                <a:lnTo>
                  <a:pt x="259096" y="1862474"/>
                </a:lnTo>
                <a:lnTo>
                  <a:pt x="291012" y="1817414"/>
                </a:lnTo>
                <a:lnTo>
                  <a:pt x="328562" y="1777986"/>
                </a:lnTo>
                <a:lnTo>
                  <a:pt x="371744" y="1738560"/>
                </a:lnTo>
                <a:lnTo>
                  <a:pt x="416805" y="1702885"/>
                </a:lnTo>
                <a:lnTo>
                  <a:pt x="463742" y="1667213"/>
                </a:lnTo>
                <a:lnTo>
                  <a:pt x="510678" y="1631541"/>
                </a:lnTo>
                <a:lnTo>
                  <a:pt x="557617" y="1595869"/>
                </a:lnTo>
                <a:lnTo>
                  <a:pt x="600799" y="1558320"/>
                </a:lnTo>
                <a:lnTo>
                  <a:pt x="638351" y="1515138"/>
                </a:lnTo>
                <a:lnTo>
                  <a:pt x="672143" y="1473832"/>
                </a:lnTo>
                <a:lnTo>
                  <a:pt x="698428" y="1426896"/>
                </a:lnTo>
                <a:lnTo>
                  <a:pt x="720959" y="1376203"/>
                </a:lnTo>
                <a:lnTo>
                  <a:pt x="739734" y="1321755"/>
                </a:lnTo>
                <a:lnTo>
                  <a:pt x="756631" y="1265429"/>
                </a:lnTo>
                <a:lnTo>
                  <a:pt x="771652" y="1209105"/>
                </a:lnTo>
                <a:lnTo>
                  <a:pt x="786672" y="1150903"/>
                </a:lnTo>
                <a:lnTo>
                  <a:pt x="803570" y="1096456"/>
                </a:lnTo>
                <a:lnTo>
                  <a:pt x="822344" y="1042007"/>
                </a:lnTo>
                <a:lnTo>
                  <a:pt x="844875" y="991317"/>
                </a:lnTo>
                <a:lnTo>
                  <a:pt x="873037" y="946257"/>
                </a:lnTo>
                <a:lnTo>
                  <a:pt x="906830" y="904952"/>
                </a:lnTo>
                <a:lnTo>
                  <a:pt x="948135" y="871157"/>
                </a:lnTo>
                <a:lnTo>
                  <a:pt x="993197" y="842995"/>
                </a:lnTo>
                <a:lnTo>
                  <a:pt x="1043887" y="820464"/>
                </a:lnTo>
                <a:lnTo>
                  <a:pt x="1098336" y="801690"/>
                </a:lnTo>
                <a:lnTo>
                  <a:pt x="1152783" y="784792"/>
                </a:lnTo>
                <a:lnTo>
                  <a:pt x="1210986" y="769772"/>
                </a:lnTo>
                <a:lnTo>
                  <a:pt x="1267309" y="754751"/>
                </a:lnTo>
                <a:lnTo>
                  <a:pt x="1323635" y="737854"/>
                </a:lnTo>
                <a:lnTo>
                  <a:pt x="1378082" y="719079"/>
                </a:lnTo>
                <a:lnTo>
                  <a:pt x="1428774" y="696549"/>
                </a:lnTo>
                <a:lnTo>
                  <a:pt x="1475711" y="670266"/>
                </a:lnTo>
                <a:lnTo>
                  <a:pt x="1517016" y="636471"/>
                </a:lnTo>
                <a:lnTo>
                  <a:pt x="1560199" y="598919"/>
                </a:lnTo>
                <a:lnTo>
                  <a:pt x="1597750" y="555737"/>
                </a:lnTo>
                <a:lnTo>
                  <a:pt x="1633422" y="510678"/>
                </a:lnTo>
                <a:lnTo>
                  <a:pt x="1669094" y="463741"/>
                </a:lnTo>
                <a:lnTo>
                  <a:pt x="1704766" y="416803"/>
                </a:lnTo>
                <a:lnTo>
                  <a:pt x="1740438" y="371743"/>
                </a:lnTo>
                <a:lnTo>
                  <a:pt x="1779867" y="328561"/>
                </a:lnTo>
                <a:lnTo>
                  <a:pt x="1819293" y="291012"/>
                </a:lnTo>
                <a:lnTo>
                  <a:pt x="1864354" y="259094"/>
                </a:lnTo>
                <a:lnTo>
                  <a:pt x="1911291" y="234686"/>
                </a:lnTo>
                <a:lnTo>
                  <a:pt x="1967617" y="217789"/>
                </a:lnTo>
                <a:lnTo>
                  <a:pt x="2025819" y="210279"/>
                </a:lnTo>
                <a:lnTo>
                  <a:pt x="2085897" y="208401"/>
                </a:lnTo>
                <a:lnTo>
                  <a:pt x="2149731" y="214035"/>
                </a:lnTo>
                <a:lnTo>
                  <a:pt x="2213567" y="221545"/>
                </a:lnTo>
                <a:lnTo>
                  <a:pt x="2277403" y="230932"/>
                </a:lnTo>
                <a:lnTo>
                  <a:pt x="2341237" y="238443"/>
                </a:lnTo>
                <a:lnTo>
                  <a:pt x="2405071" y="242197"/>
                </a:lnTo>
                <a:lnTo>
                  <a:pt x="2467030" y="242197"/>
                </a:lnTo>
                <a:lnTo>
                  <a:pt x="2525233" y="234686"/>
                </a:lnTo>
                <a:lnTo>
                  <a:pt x="2583436" y="219666"/>
                </a:lnTo>
                <a:lnTo>
                  <a:pt x="2639760" y="197137"/>
                </a:lnTo>
                <a:lnTo>
                  <a:pt x="2696083" y="167096"/>
                </a:lnTo>
                <a:lnTo>
                  <a:pt x="2752409" y="137057"/>
                </a:lnTo>
                <a:lnTo>
                  <a:pt x="2808733" y="103262"/>
                </a:lnTo>
                <a:lnTo>
                  <a:pt x="2863182" y="71344"/>
                </a:lnTo>
                <a:lnTo>
                  <a:pt x="2921385" y="43182"/>
                </a:lnTo>
                <a:lnTo>
                  <a:pt x="2977708" y="20652"/>
                </a:lnTo>
                <a:lnTo>
                  <a:pt x="3035911" y="5631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EB821E0D-B7A4-4239-9AFB-978DC00B2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9442" y="734672"/>
            <a:ext cx="3172463" cy="3168646"/>
          </a:xfrm>
          <a:custGeom>
            <a:avLst/>
            <a:gdLst>
              <a:gd name="connsiteX0" fmla="*/ 1586232 w 3172463"/>
              <a:gd name="connsiteY0" fmla="*/ 0 h 3168646"/>
              <a:gd name="connsiteX1" fmla="*/ 1617013 w 3172463"/>
              <a:gd name="connsiteY1" fmla="*/ 2885 h 3168646"/>
              <a:gd name="connsiteX2" fmla="*/ 1646833 w 3172463"/>
              <a:gd name="connsiteY2" fmla="*/ 10581 h 3168646"/>
              <a:gd name="connsiteX3" fmla="*/ 1675692 w 3172463"/>
              <a:gd name="connsiteY3" fmla="*/ 22125 h 3168646"/>
              <a:gd name="connsiteX4" fmla="*/ 1705511 w 3172463"/>
              <a:gd name="connsiteY4" fmla="*/ 36554 h 3168646"/>
              <a:gd name="connsiteX5" fmla="*/ 1733408 w 3172463"/>
              <a:gd name="connsiteY5" fmla="*/ 52907 h 3168646"/>
              <a:gd name="connsiteX6" fmla="*/ 1762266 w 3172463"/>
              <a:gd name="connsiteY6" fmla="*/ 70222 h 3168646"/>
              <a:gd name="connsiteX7" fmla="*/ 1791124 w 3172463"/>
              <a:gd name="connsiteY7" fmla="*/ 85613 h 3168646"/>
              <a:gd name="connsiteX8" fmla="*/ 1819981 w 3172463"/>
              <a:gd name="connsiteY8" fmla="*/ 101004 h 3168646"/>
              <a:gd name="connsiteX9" fmla="*/ 1847878 w 3172463"/>
              <a:gd name="connsiteY9" fmla="*/ 112547 h 3168646"/>
              <a:gd name="connsiteX10" fmla="*/ 1878660 w 3172463"/>
              <a:gd name="connsiteY10" fmla="*/ 120243 h 3168646"/>
              <a:gd name="connsiteX11" fmla="*/ 1908479 w 3172463"/>
              <a:gd name="connsiteY11" fmla="*/ 124091 h 3168646"/>
              <a:gd name="connsiteX12" fmla="*/ 1940223 w 3172463"/>
              <a:gd name="connsiteY12" fmla="*/ 124091 h 3168646"/>
              <a:gd name="connsiteX13" fmla="*/ 1972929 w 3172463"/>
              <a:gd name="connsiteY13" fmla="*/ 122167 h 3168646"/>
              <a:gd name="connsiteX14" fmla="*/ 2005635 w 3172463"/>
              <a:gd name="connsiteY14" fmla="*/ 118320 h 3168646"/>
              <a:gd name="connsiteX15" fmla="*/ 2038341 w 3172463"/>
              <a:gd name="connsiteY15" fmla="*/ 113510 h 3168646"/>
              <a:gd name="connsiteX16" fmla="*/ 2071047 w 3172463"/>
              <a:gd name="connsiteY16" fmla="*/ 109662 h 3168646"/>
              <a:gd name="connsiteX17" fmla="*/ 2103753 w 3172463"/>
              <a:gd name="connsiteY17" fmla="*/ 106776 h 3168646"/>
              <a:gd name="connsiteX18" fmla="*/ 2134534 w 3172463"/>
              <a:gd name="connsiteY18" fmla="*/ 107738 h 3168646"/>
              <a:gd name="connsiteX19" fmla="*/ 2164354 w 3172463"/>
              <a:gd name="connsiteY19" fmla="*/ 111585 h 3168646"/>
              <a:gd name="connsiteX20" fmla="*/ 2193213 w 3172463"/>
              <a:gd name="connsiteY20" fmla="*/ 120243 h 3168646"/>
              <a:gd name="connsiteX21" fmla="*/ 2217262 w 3172463"/>
              <a:gd name="connsiteY21" fmla="*/ 132748 h 3168646"/>
              <a:gd name="connsiteX22" fmla="*/ 2240347 w 3172463"/>
              <a:gd name="connsiteY22" fmla="*/ 149102 h 3168646"/>
              <a:gd name="connsiteX23" fmla="*/ 2260548 w 3172463"/>
              <a:gd name="connsiteY23" fmla="*/ 168340 h 3168646"/>
              <a:gd name="connsiteX24" fmla="*/ 2280749 w 3172463"/>
              <a:gd name="connsiteY24" fmla="*/ 190465 h 3168646"/>
              <a:gd name="connsiteX25" fmla="*/ 2299025 w 3172463"/>
              <a:gd name="connsiteY25" fmla="*/ 213551 h 3168646"/>
              <a:gd name="connsiteX26" fmla="*/ 2317302 w 3172463"/>
              <a:gd name="connsiteY26" fmla="*/ 237601 h 3168646"/>
              <a:gd name="connsiteX27" fmla="*/ 2335579 w 3172463"/>
              <a:gd name="connsiteY27" fmla="*/ 261649 h 3168646"/>
              <a:gd name="connsiteX28" fmla="*/ 2353855 w 3172463"/>
              <a:gd name="connsiteY28" fmla="*/ 284735 h 3168646"/>
              <a:gd name="connsiteX29" fmla="*/ 2373095 w 3172463"/>
              <a:gd name="connsiteY29" fmla="*/ 306860 h 3168646"/>
              <a:gd name="connsiteX30" fmla="*/ 2395219 w 3172463"/>
              <a:gd name="connsiteY30" fmla="*/ 326100 h 3168646"/>
              <a:gd name="connsiteX31" fmla="*/ 2416382 w 3172463"/>
              <a:gd name="connsiteY31" fmla="*/ 343415 h 3168646"/>
              <a:gd name="connsiteX32" fmla="*/ 2440430 w 3172463"/>
              <a:gd name="connsiteY32" fmla="*/ 356881 h 3168646"/>
              <a:gd name="connsiteX33" fmla="*/ 2466403 w 3172463"/>
              <a:gd name="connsiteY33" fmla="*/ 368425 h 3168646"/>
              <a:gd name="connsiteX34" fmla="*/ 2494298 w 3172463"/>
              <a:gd name="connsiteY34" fmla="*/ 378044 h 3168646"/>
              <a:gd name="connsiteX35" fmla="*/ 2523156 w 3172463"/>
              <a:gd name="connsiteY35" fmla="*/ 386701 h 3168646"/>
              <a:gd name="connsiteX36" fmla="*/ 2552014 w 3172463"/>
              <a:gd name="connsiteY36" fmla="*/ 394397 h 3168646"/>
              <a:gd name="connsiteX37" fmla="*/ 2581835 w 3172463"/>
              <a:gd name="connsiteY37" fmla="*/ 402093 h 3168646"/>
              <a:gd name="connsiteX38" fmla="*/ 2609730 w 3172463"/>
              <a:gd name="connsiteY38" fmla="*/ 410751 h 3168646"/>
              <a:gd name="connsiteX39" fmla="*/ 2637626 w 3172463"/>
              <a:gd name="connsiteY39" fmla="*/ 420370 h 3168646"/>
              <a:gd name="connsiteX40" fmla="*/ 2663599 w 3172463"/>
              <a:gd name="connsiteY40" fmla="*/ 431914 h 3168646"/>
              <a:gd name="connsiteX41" fmla="*/ 2686686 w 3172463"/>
              <a:gd name="connsiteY41" fmla="*/ 446342 h 3168646"/>
              <a:gd name="connsiteX42" fmla="*/ 2707849 w 3172463"/>
              <a:gd name="connsiteY42" fmla="*/ 463658 h 3168646"/>
              <a:gd name="connsiteX43" fmla="*/ 2725162 w 3172463"/>
              <a:gd name="connsiteY43" fmla="*/ 484821 h 3168646"/>
              <a:gd name="connsiteX44" fmla="*/ 2739592 w 3172463"/>
              <a:gd name="connsiteY44" fmla="*/ 507907 h 3168646"/>
              <a:gd name="connsiteX45" fmla="*/ 2751135 w 3172463"/>
              <a:gd name="connsiteY45" fmla="*/ 533879 h 3168646"/>
              <a:gd name="connsiteX46" fmla="*/ 2760754 w 3172463"/>
              <a:gd name="connsiteY46" fmla="*/ 561776 h 3168646"/>
              <a:gd name="connsiteX47" fmla="*/ 2769411 w 3172463"/>
              <a:gd name="connsiteY47" fmla="*/ 589672 h 3168646"/>
              <a:gd name="connsiteX48" fmla="*/ 2777107 w 3172463"/>
              <a:gd name="connsiteY48" fmla="*/ 619492 h 3168646"/>
              <a:gd name="connsiteX49" fmla="*/ 2784803 w 3172463"/>
              <a:gd name="connsiteY49" fmla="*/ 648350 h 3168646"/>
              <a:gd name="connsiteX50" fmla="*/ 2793460 w 3172463"/>
              <a:gd name="connsiteY50" fmla="*/ 677209 h 3168646"/>
              <a:gd name="connsiteX51" fmla="*/ 2803079 w 3172463"/>
              <a:gd name="connsiteY51" fmla="*/ 705106 h 3168646"/>
              <a:gd name="connsiteX52" fmla="*/ 2814622 w 3172463"/>
              <a:gd name="connsiteY52" fmla="*/ 731079 h 3168646"/>
              <a:gd name="connsiteX53" fmla="*/ 2828090 w 3172463"/>
              <a:gd name="connsiteY53" fmla="*/ 755127 h 3168646"/>
              <a:gd name="connsiteX54" fmla="*/ 2845405 w 3172463"/>
              <a:gd name="connsiteY54" fmla="*/ 776290 h 3168646"/>
              <a:gd name="connsiteX55" fmla="*/ 2864643 w 3172463"/>
              <a:gd name="connsiteY55" fmla="*/ 798415 h 3168646"/>
              <a:gd name="connsiteX56" fmla="*/ 2886768 w 3172463"/>
              <a:gd name="connsiteY56" fmla="*/ 817653 h 3168646"/>
              <a:gd name="connsiteX57" fmla="*/ 2909855 w 3172463"/>
              <a:gd name="connsiteY57" fmla="*/ 835930 h 3168646"/>
              <a:gd name="connsiteX58" fmla="*/ 2934865 w 3172463"/>
              <a:gd name="connsiteY58" fmla="*/ 854207 h 3168646"/>
              <a:gd name="connsiteX59" fmla="*/ 2958913 w 3172463"/>
              <a:gd name="connsiteY59" fmla="*/ 872484 h 3168646"/>
              <a:gd name="connsiteX60" fmla="*/ 2982000 w 3172463"/>
              <a:gd name="connsiteY60" fmla="*/ 890761 h 3168646"/>
              <a:gd name="connsiteX61" fmla="*/ 3004123 w 3172463"/>
              <a:gd name="connsiteY61" fmla="*/ 910962 h 3168646"/>
              <a:gd name="connsiteX62" fmla="*/ 3023363 w 3172463"/>
              <a:gd name="connsiteY62" fmla="*/ 931163 h 3168646"/>
              <a:gd name="connsiteX63" fmla="*/ 3039716 w 3172463"/>
              <a:gd name="connsiteY63" fmla="*/ 954249 h 3168646"/>
              <a:gd name="connsiteX64" fmla="*/ 3052221 w 3172463"/>
              <a:gd name="connsiteY64" fmla="*/ 978298 h 3168646"/>
              <a:gd name="connsiteX65" fmla="*/ 3060879 w 3172463"/>
              <a:gd name="connsiteY65" fmla="*/ 1007156 h 3168646"/>
              <a:gd name="connsiteX66" fmla="*/ 3064725 w 3172463"/>
              <a:gd name="connsiteY66" fmla="*/ 1036977 h 3168646"/>
              <a:gd name="connsiteX67" fmla="*/ 3065689 w 3172463"/>
              <a:gd name="connsiteY67" fmla="*/ 1067759 h 3168646"/>
              <a:gd name="connsiteX68" fmla="*/ 3062802 w 3172463"/>
              <a:gd name="connsiteY68" fmla="*/ 1100465 h 3168646"/>
              <a:gd name="connsiteX69" fmla="*/ 3058954 w 3172463"/>
              <a:gd name="connsiteY69" fmla="*/ 1133171 h 3168646"/>
              <a:gd name="connsiteX70" fmla="*/ 3054145 w 3172463"/>
              <a:gd name="connsiteY70" fmla="*/ 1165877 h 3168646"/>
              <a:gd name="connsiteX71" fmla="*/ 3050297 w 3172463"/>
              <a:gd name="connsiteY71" fmla="*/ 1198583 h 3168646"/>
              <a:gd name="connsiteX72" fmla="*/ 3048373 w 3172463"/>
              <a:gd name="connsiteY72" fmla="*/ 1231290 h 3168646"/>
              <a:gd name="connsiteX73" fmla="*/ 3048373 w 3172463"/>
              <a:gd name="connsiteY73" fmla="*/ 1263034 h 3168646"/>
              <a:gd name="connsiteX74" fmla="*/ 3052221 w 3172463"/>
              <a:gd name="connsiteY74" fmla="*/ 1292853 h 3168646"/>
              <a:gd name="connsiteX75" fmla="*/ 3059916 w 3172463"/>
              <a:gd name="connsiteY75" fmla="*/ 1322674 h 3168646"/>
              <a:gd name="connsiteX76" fmla="*/ 3071460 w 3172463"/>
              <a:gd name="connsiteY76" fmla="*/ 1350571 h 3168646"/>
              <a:gd name="connsiteX77" fmla="*/ 3086851 w 3172463"/>
              <a:gd name="connsiteY77" fmla="*/ 1379429 h 3168646"/>
              <a:gd name="connsiteX78" fmla="*/ 3102241 w 3172463"/>
              <a:gd name="connsiteY78" fmla="*/ 1408288 h 3168646"/>
              <a:gd name="connsiteX79" fmla="*/ 3119557 w 3172463"/>
              <a:gd name="connsiteY79" fmla="*/ 1437145 h 3168646"/>
              <a:gd name="connsiteX80" fmla="*/ 3135909 w 3172463"/>
              <a:gd name="connsiteY80" fmla="*/ 1465043 h 3168646"/>
              <a:gd name="connsiteX81" fmla="*/ 3150339 w 3172463"/>
              <a:gd name="connsiteY81" fmla="*/ 1494862 h 3168646"/>
              <a:gd name="connsiteX82" fmla="*/ 3161881 w 3172463"/>
              <a:gd name="connsiteY82" fmla="*/ 1523721 h 3168646"/>
              <a:gd name="connsiteX83" fmla="*/ 3169577 w 3172463"/>
              <a:gd name="connsiteY83" fmla="*/ 1553541 h 3168646"/>
              <a:gd name="connsiteX84" fmla="*/ 3172463 w 3172463"/>
              <a:gd name="connsiteY84" fmla="*/ 1584323 h 3168646"/>
              <a:gd name="connsiteX85" fmla="*/ 3169577 w 3172463"/>
              <a:gd name="connsiteY85" fmla="*/ 1615105 h 3168646"/>
              <a:gd name="connsiteX86" fmla="*/ 3161881 w 3172463"/>
              <a:gd name="connsiteY86" fmla="*/ 1644925 h 3168646"/>
              <a:gd name="connsiteX87" fmla="*/ 3150339 w 3172463"/>
              <a:gd name="connsiteY87" fmla="*/ 1673784 h 3168646"/>
              <a:gd name="connsiteX88" fmla="*/ 3135909 w 3172463"/>
              <a:gd name="connsiteY88" fmla="*/ 1703604 h 3168646"/>
              <a:gd name="connsiteX89" fmla="*/ 3119557 w 3172463"/>
              <a:gd name="connsiteY89" fmla="*/ 1731501 h 3168646"/>
              <a:gd name="connsiteX90" fmla="*/ 3102241 w 3172463"/>
              <a:gd name="connsiteY90" fmla="*/ 1760360 h 3168646"/>
              <a:gd name="connsiteX91" fmla="*/ 3086851 w 3172463"/>
              <a:gd name="connsiteY91" fmla="*/ 1789218 h 3168646"/>
              <a:gd name="connsiteX92" fmla="*/ 3071460 w 3172463"/>
              <a:gd name="connsiteY92" fmla="*/ 1818075 h 3168646"/>
              <a:gd name="connsiteX93" fmla="*/ 3059916 w 3172463"/>
              <a:gd name="connsiteY93" fmla="*/ 1845972 h 3168646"/>
              <a:gd name="connsiteX94" fmla="*/ 3052221 w 3172463"/>
              <a:gd name="connsiteY94" fmla="*/ 1875793 h 3168646"/>
              <a:gd name="connsiteX95" fmla="*/ 3048373 w 3172463"/>
              <a:gd name="connsiteY95" fmla="*/ 1905613 h 3168646"/>
              <a:gd name="connsiteX96" fmla="*/ 3048373 w 3172463"/>
              <a:gd name="connsiteY96" fmla="*/ 1937358 h 3168646"/>
              <a:gd name="connsiteX97" fmla="*/ 3050297 w 3172463"/>
              <a:gd name="connsiteY97" fmla="*/ 1970063 h 3168646"/>
              <a:gd name="connsiteX98" fmla="*/ 3054145 w 3172463"/>
              <a:gd name="connsiteY98" fmla="*/ 2002769 h 3168646"/>
              <a:gd name="connsiteX99" fmla="*/ 3058954 w 3172463"/>
              <a:gd name="connsiteY99" fmla="*/ 2035476 h 3168646"/>
              <a:gd name="connsiteX100" fmla="*/ 3062802 w 3172463"/>
              <a:gd name="connsiteY100" fmla="*/ 2068181 h 3168646"/>
              <a:gd name="connsiteX101" fmla="*/ 3065689 w 3172463"/>
              <a:gd name="connsiteY101" fmla="*/ 2100887 h 3168646"/>
              <a:gd name="connsiteX102" fmla="*/ 3064725 w 3172463"/>
              <a:gd name="connsiteY102" fmla="*/ 2131670 h 3168646"/>
              <a:gd name="connsiteX103" fmla="*/ 3060879 w 3172463"/>
              <a:gd name="connsiteY103" fmla="*/ 2161491 h 3168646"/>
              <a:gd name="connsiteX104" fmla="*/ 3052221 w 3172463"/>
              <a:gd name="connsiteY104" fmla="*/ 2190349 h 3168646"/>
              <a:gd name="connsiteX105" fmla="*/ 3039716 w 3172463"/>
              <a:gd name="connsiteY105" fmla="*/ 2214397 h 3168646"/>
              <a:gd name="connsiteX106" fmla="*/ 3023363 w 3172463"/>
              <a:gd name="connsiteY106" fmla="*/ 2237484 h 3168646"/>
              <a:gd name="connsiteX107" fmla="*/ 3004123 w 3172463"/>
              <a:gd name="connsiteY107" fmla="*/ 2257685 h 3168646"/>
              <a:gd name="connsiteX108" fmla="*/ 2982000 w 3172463"/>
              <a:gd name="connsiteY108" fmla="*/ 2277885 h 3168646"/>
              <a:gd name="connsiteX109" fmla="*/ 2958913 w 3172463"/>
              <a:gd name="connsiteY109" fmla="*/ 2296163 h 3168646"/>
              <a:gd name="connsiteX110" fmla="*/ 2934865 w 3172463"/>
              <a:gd name="connsiteY110" fmla="*/ 2314439 h 3168646"/>
              <a:gd name="connsiteX111" fmla="*/ 2909855 w 3172463"/>
              <a:gd name="connsiteY111" fmla="*/ 2332716 h 3168646"/>
              <a:gd name="connsiteX112" fmla="*/ 2886768 w 3172463"/>
              <a:gd name="connsiteY112" fmla="*/ 2350993 h 3168646"/>
              <a:gd name="connsiteX113" fmla="*/ 2864643 w 3172463"/>
              <a:gd name="connsiteY113" fmla="*/ 2370232 h 3168646"/>
              <a:gd name="connsiteX114" fmla="*/ 2845405 w 3172463"/>
              <a:gd name="connsiteY114" fmla="*/ 2392356 h 3168646"/>
              <a:gd name="connsiteX115" fmla="*/ 2828090 w 3172463"/>
              <a:gd name="connsiteY115" fmla="*/ 2413519 h 3168646"/>
              <a:gd name="connsiteX116" fmla="*/ 2814622 w 3172463"/>
              <a:gd name="connsiteY116" fmla="*/ 2437568 h 3168646"/>
              <a:gd name="connsiteX117" fmla="*/ 2803079 w 3172463"/>
              <a:gd name="connsiteY117" fmla="*/ 2463540 h 3168646"/>
              <a:gd name="connsiteX118" fmla="*/ 2793460 w 3172463"/>
              <a:gd name="connsiteY118" fmla="*/ 2491437 h 3168646"/>
              <a:gd name="connsiteX119" fmla="*/ 2784803 w 3172463"/>
              <a:gd name="connsiteY119" fmla="*/ 2520296 h 3168646"/>
              <a:gd name="connsiteX120" fmla="*/ 2777107 w 3172463"/>
              <a:gd name="connsiteY120" fmla="*/ 2549154 h 3168646"/>
              <a:gd name="connsiteX121" fmla="*/ 2769411 w 3172463"/>
              <a:gd name="connsiteY121" fmla="*/ 2578974 h 3168646"/>
              <a:gd name="connsiteX122" fmla="*/ 2760754 w 3172463"/>
              <a:gd name="connsiteY122" fmla="*/ 2606871 h 3168646"/>
              <a:gd name="connsiteX123" fmla="*/ 2751135 w 3172463"/>
              <a:gd name="connsiteY123" fmla="*/ 2634767 h 3168646"/>
              <a:gd name="connsiteX124" fmla="*/ 2739592 w 3172463"/>
              <a:gd name="connsiteY124" fmla="*/ 2660739 h 3168646"/>
              <a:gd name="connsiteX125" fmla="*/ 2725162 w 3172463"/>
              <a:gd name="connsiteY125" fmla="*/ 2683827 h 3168646"/>
              <a:gd name="connsiteX126" fmla="*/ 2707849 w 3172463"/>
              <a:gd name="connsiteY126" fmla="*/ 2704989 h 3168646"/>
              <a:gd name="connsiteX127" fmla="*/ 2686686 w 3172463"/>
              <a:gd name="connsiteY127" fmla="*/ 2722304 h 3168646"/>
              <a:gd name="connsiteX128" fmla="*/ 2663599 w 3172463"/>
              <a:gd name="connsiteY128" fmla="*/ 2736733 h 3168646"/>
              <a:gd name="connsiteX129" fmla="*/ 2637626 w 3172463"/>
              <a:gd name="connsiteY129" fmla="*/ 2748276 h 3168646"/>
              <a:gd name="connsiteX130" fmla="*/ 2609730 w 3172463"/>
              <a:gd name="connsiteY130" fmla="*/ 2757896 h 3168646"/>
              <a:gd name="connsiteX131" fmla="*/ 2581835 w 3172463"/>
              <a:gd name="connsiteY131" fmla="*/ 2766553 h 3168646"/>
              <a:gd name="connsiteX132" fmla="*/ 2552014 w 3172463"/>
              <a:gd name="connsiteY132" fmla="*/ 2774249 h 3168646"/>
              <a:gd name="connsiteX133" fmla="*/ 2523156 w 3172463"/>
              <a:gd name="connsiteY133" fmla="*/ 2781945 h 3168646"/>
              <a:gd name="connsiteX134" fmla="*/ 2494298 w 3172463"/>
              <a:gd name="connsiteY134" fmla="*/ 2790602 h 3168646"/>
              <a:gd name="connsiteX135" fmla="*/ 2466403 w 3172463"/>
              <a:gd name="connsiteY135" fmla="*/ 2800222 h 3168646"/>
              <a:gd name="connsiteX136" fmla="*/ 2440430 w 3172463"/>
              <a:gd name="connsiteY136" fmla="*/ 2811765 h 3168646"/>
              <a:gd name="connsiteX137" fmla="*/ 2416382 w 3172463"/>
              <a:gd name="connsiteY137" fmla="*/ 2825232 h 3168646"/>
              <a:gd name="connsiteX138" fmla="*/ 2395219 w 3172463"/>
              <a:gd name="connsiteY138" fmla="*/ 2842547 h 3168646"/>
              <a:gd name="connsiteX139" fmla="*/ 2373095 w 3172463"/>
              <a:gd name="connsiteY139" fmla="*/ 2861786 h 3168646"/>
              <a:gd name="connsiteX140" fmla="*/ 2353855 w 3172463"/>
              <a:gd name="connsiteY140" fmla="*/ 2883911 h 3168646"/>
              <a:gd name="connsiteX141" fmla="*/ 2335579 w 3172463"/>
              <a:gd name="connsiteY141" fmla="*/ 2906997 h 3168646"/>
              <a:gd name="connsiteX142" fmla="*/ 2317302 w 3172463"/>
              <a:gd name="connsiteY142" fmla="*/ 2931046 h 3168646"/>
              <a:gd name="connsiteX143" fmla="*/ 2299025 w 3172463"/>
              <a:gd name="connsiteY143" fmla="*/ 2955095 h 3168646"/>
              <a:gd name="connsiteX144" fmla="*/ 2280749 w 3172463"/>
              <a:gd name="connsiteY144" fmla="*/ 2978181 h 3168646"/>
              <a:gd name="connsiteX145" fmla="*/ 2260548 w 3172463"/>
              <a:gd name="connsiteY145" fmla="*/ 3000306 h 3168646"/>
              <a:gd name="connsiteX146" fmla="*/ 2240347 w 3172463"/>
              <a:gd name="connsiteY146" fmla="*/ 3019544 h 3168646"/>
              <a:gd name="connsiteX147" fmla="*/ 2217262 w 3172463"/>
              <a:gd name="connsiteY147" fmla="*/ 3035898 h 3168646"/>
              <a:gd name="connsiteX148" fmla="*/ 2193213 w 3172463"/>
              <a:gd name="connsiteY148" fmla="*/ 3048403 h 3168646"/>
              <a:gd name="connsiteX149" fmla="*/ 2164354 w 3172463"/>
              <a:gd name="connsiteY149" fmla="*/ 3057061 h 3168646"/>
              <a:gd name="connsiteX150" fmla="*/ 2134534 w 3172463"/>
              <a:gd name="connsiteY150" fmla="*/ 3060909 h 3168646"/>
              <a:gd name="connsiteX151" fmla="*/ 2103753 w 3172463"/>
              <a:gd name="connsiteY151" fmla="*/ 3061870 h 3168646"/>
              <a:gd name="connsiteX152" fmla="*/ 2071047 w 3172463"/>
              <a:gd name="connsiteY152" fmla="*/ 3058984 h 3168646"/>
              <a:gd name="connsiteX153" fmla="*/ 2038341 w 3172463"/>
              <a:gd name="connsiteY153" fmla="*/ 3055137 h 3168646"/>
              <a:gd name="connsiteX154" fmla="*/ 2005635 w 3172463"/>
              <a:gd name="connsiteY154" fmla="*/ 3050327 h 3168646"/>
              <a:gd name="connsiteX155" fmla="*/ 1972929 w 3172463"/>
              <a:gd name="connsiteY155" fmla="*/ 3046480 h 3168646"/>
              <a:gd name="connsiteX156" fmla="*/ 1940223 w 3172463"/>
              <a:gd name="connsiteY156" fmla="*/ 3044555 h 3168646"/>
              <a:gd name="connsiteX157" fmla="*/ 1908479 w 3172463"/>
              <a:gd name="connsiteY157" fmla="*/ 3044555 h 3168646"/>
              <a:gd name="connsiteX158" fmla="*/ 1878660 w 3172463"/>
              <a:gd name="connsiteY158" fmla="*/ 3048403 h 3168646"/>
              <a:gd name="connsiteX159" fmla="*/ 1847878 w 3172463"/>
              <a:gd name="connsiteY159" fmla="*/ 3056099 h 3168646"/>
              <a:gd name="connsiteX160" fmla="*/ 1819981 w 3172463"/>
              <a:gd name="connsiteY160" fmla="*/ 3067642 h 3168646"/>
              <a:gd name="connsiteX161" fmla="*/ 1791124 w 3172463"/>
              <a:gd name="connsiteY161" fmla="*/ 3083033 h 3168646"/>
              <a:gd name="connsiteX162" fmla="*/ 1762266 w 3172463"/>
              <a:gd name="connsiteY162" fmla="*/ 3098425 h 3168646"/>
              <a:gd name="connsiteX163" fmla="*/ 1733408 w 3172463"/>
              <a:gd name="connsiteY163" fmla="*/ 3115739 h 3168646"/>
              <a:gd name="connsiteX164" fmla="*/ 1705511 w 3172463"/>
              <a:gd name="connsiteY164" fmla="*/ 3132093 h 3168646"/>
              <a:gd name="connsiteX165" fmla="*/ 1675692 w 3172463"/>
              <a:gd name="connsiteY165" fmla="*/ 3146521 h 3168646"/>
              <a:gd name="connsiteX166" fmla="*/ 1646833 w 3172463"/>
              <a:gd name="connsiteY166" fmla="*/ 3158065 h 3168646"/>
              <a:gd name="connsiteX167" fmla="*/ 1617013 w 3172463"/>
              <a:gd name="connsiteY167" fmla="*/ 3165761 h 3168646"/>
              <a:gd name="connsiteX168" fmla="*/ 1586232 w 3172463"/>
              <a:gd name="connsiteY168" fmla="*/ 3168646 h 3168646"/>
              <a:gd name="connsiteX169" fmla="*/ 1555450 w 3172463"/>
              <a:gd name="connsiteY169" fmla="*/ 3165761 h 3168646"/>
              <a:gd name="connsiteX170" fmla="*/ 1525630 w 3172463"/>
              <a:gd name="connsiteY170" fmla="*/ 3158065 h 3168646"/>
              <a:gd name="connsiteX171" fmla="*/ 1496772 w 3172463"/>
              <a:gd name="connsiteY171" fmla="*/ 3146521 h 3168646"/>
              <a:gd name="connsiteX172" fmla="*/ 1466952 w 3172463"/>
              <a:gd name="connsiteY172" fmla="*/ 3132093 h 3168646"/>
              <a:gd name="connsiteX173" fmla="*/ 1439055 w 3172463"/>
              <a:gd name="connsiteY173" fmla="*/ 3115739 h 3168646"/>
              <a:gd name="connsiteX174" fmla="*/ 1410198 w 3172463"/>
              <a:gd name="connsiteY174" fmla="*/ 3098425 h 3168646"/>
              <a:gd name="connsiteX175" fmla="*/ 1381339 w 3172463"/>
              <a:gd name="connsiteY175" fmla="*/ 3083033 h 3168646"/>
              <a:gd name="connsiteX176" fmla="*/ 1352482 w 3172463"/>
              <a:gd name="connsiteY176" fmla="*/ 3067642 h 3168646"/>
              <a:gd name="connsiteX177" fmla="*/ 1323624 w 3172463"/>
              <a:gd name="connsiteY177" fmla="*/ 3056099 h 3168646"/>
              <a:gd name="connsiteX178" fmla="*/ 1293804 w 3172463"/>
              <a:gd name="connsiteY178" fmla="*/ 3048403 h 3168646"/>
              <a:gd name="connsiteX179" fmla="*/ 1263984 w 3172463"/>
              <a:gd name="connsiteY179" fmla="*/ 3044555 h 3168646"/>
              <a:gd name="connsiteX180" fmla="*/ 1232239 w 3172463"/>
              <a:gd name="connsiteY180" fmla="*/ 3044555 h 3168646"/>
              <a:gd name="connsiteX181" fmla="*/ 1199534 w 3172463"/>
              <a:gd name="connsiteY181" fmla="*/ 3046480 h 3168646"/>
              <a:gd name="connsiteX182" fmla="*/ 1166828 w 3172463"/>
              <a:gd name="connsiteY182" fmla="*/ 3050327 h 3168646"/>
              <a:gd name="connsiteX183" fmla="*/ 1134122 w 3172463"/>
              <a:gd name="connsiteY183" fmla="*/ 3055137 h 3168646"/>
              <a:gd name="connsiteX184" fmla="*/ 1101415 w 3172463"/>
              <a:gd name="connsiteY184" fmla="*/ 3058984 h 3168646"/>
              <a:gd name="connsiteX185" fmla="*/ 1068710 w 3172463"/>
              <a:gd name="connsiteY185" fmla="*/ 3061870 h 3168646"/>
              <a:gd name="connsiteX186" fmla="*/ 1037929 w 3172463"/>
              <a:gd name="connsiteY186" fmla="*/ 3060909 h 3168646"/>
              <a:gd name="connsiteX187" fmla="*/ 1008109 w 3172463"/>
              <a:gd name="connsiteY187" fmla="*/ 3057061 h 3168646"/>
              <a:gd name="connsiteX188" fmla="*/ 979250 w 3172463"/>
              <a:gd name="connsiteY188" fmla="*/ 3048403 h 3168646"/>
              <a:gd name="connsiteX189" fmla="*/ 955202 w 3172463"/>
              <a:gd name="connsiteY189" fmla="*/ 3035898 h 3168646"/>
              <a:gd name="connsiteX190" fmla="*/ 932115 w 3172463"/>
              <a:gd name="connsiteY190" fmla="*/ 3019544 h 3168646"/>
              <a:gd name="connsiteX191" fmla="*/ 911915 w 3172463"/>
              <a:gd name="connsiteY191" fmla="*/ 3000306 h 3168646"/>
              <a:gd name="connsiteX192" fmla="*/ 891714 w 3172463"/>
              <a:gd name="connsiteY192" fmla="*/ 2978181 h 3168646"/>
              <a:gd name="connsiteX193" fmla="*/ 873437 w 3172463"/>
              <a:gd name="connsiteY193" fmla="*/ 2955095 h 3168646"/>
              <a:gd name="connsiteX194" fmla="*/ 855161 w 3172463"/>
              <a:gd name="connsiteY194" fmla="*/ 2931046 h 3168646"/>
              <a:gd name="connsiteX195" fmla="*/ 836884 w 3172463"/>
              <a:gd name="connsiteY195" fmla="*/ 2906997 h 3168646"/>
              <a:gd name="connsiteX196" fmla="*/ 818608 w 3172463"/>
              <a:gd name="connsiteY196" fmla="*/ 2883911 h 3168646"/>
              <a:gd name="connsiteX197" fmla="*/ 799368 w 3172463"/>
              <a:gd name="connsiteY197" fmla="*/ 2861786 h 3168646"/>
              <a:gd name="connsiteX198" fmla="*/ 777244 w 3172463"/>
              <a:gd name="connsiteY198" fmla="*/ 2842547 h 3168646"/>
              <a:gd name="connsiteX199" fmla="*/ 756081 w 3172463"/>
              <a:gd name="connsiteY199" fmla="*/ 2825232 h 3168646"/>
              <a:gd name="connsiteX200" fmla="*/ 732033 w 3172463"/>
              <a:gd name="connsiteY200" fmla="*/ 2811765 h 3168646"/>
              <a:gd name="connsiteX201" fmla="*/ 706061 w 3172463"/>
              <a:gd name="connsiteY201" fmla="*/ 2800222 h 3168646"/>
              <a:gd name="connsiteX202" fmla="*/ 678165 w 3172463"/>
              <a:gd name="connsiteY202" fmla="*/ 2790602 h 3168646"/>
              <a:gd name="connsiteX203" fmla="*/ 649306 w 3172463"/>
              <a:gd name="connsiteY203" fmla="*/ 2781945 h 3168646"/>
              <a:gd name="connsiteX204" fmla="*/ 620449 w 3172463"/>
              <a:gd name="connsiteY204" fmla="*/ 2774249 h 3168646"/>
              <a:gd name="connsiteX205" fmla="*/ 590629 w 3172463"/>
              <a:gd name="connsiteY205" fmla="*/ 2766553 h 3168646"/>
              <a:gd name="connsiteX206" fmla="*/ 562733 w 3172463"/>
              <a:gd name="connsiteY206" fmla="*/ 2757896 h 3168646"/>
              <a:gd name="connsiteX207" fmla="*/ 534836 w 3172463"/>
              <a:gd name="connsiteY207" fmla="*/ 2748276 h 3168646"/>
              <a:gd name="connsiteX208" fmla="*/ 508865 w 3172463"/>
              <a:gd name="connsiteY208" fmla="*/ 2736733 h 3168646"/>
              <a:gd name="connsiteX209" fmla="*/ 485777 w 3172463"/>
              <a:gd name="connsiteY209" fmla="*/ 2722304 h 3168646"/>
              <a:gd name="connsiteX210" fmla="*/ 464615 w 3172463"/>
              <a:gd name="connsiteY210" fmla="*/ 2704989 h 3168646"/>
              <a:gd name="connsiteX211" fmla="*/ 447301 w 3172463"/>
              <a:gd name="connsiteY211" fmla="*/ 2683827 h 3168646"/>
              <a:gd name="connsiteX212" fmla="*/ 432872 w 3172463"/>
              <a:gd name="connsiteY212" fmla="*/ 2660739 h 3168646"/>
              <a:gd name="connsiteX213" fmla="*/ 421328 w 3172463"/>
              <a:gd name="connsiteY213" fmla="*/ 2634767 h 3168646"/>
              <a:gd name="connsiteX214" fmla="*/ 411709 w 3172463"/>
              <a:gd name="connsiteY214" fmla="*/ 2606871 h 3168646"/>
              <a:gd name="connsiteX215" fmla="*/ 403052 w 3172463"/>
              <a:gd name="connsiteY215" fmla="*/ 2578974 h 3168646"/>
              <a:gd name="connsiteX216" fmla="*/ 395356 w 3172463"/>
              <a:gd name="connsiteY216" fmla="*/ 2549154 h 3168646"/>
              <a:gd name="connsiteX217" fmla="*/ 387660 w 3172463"/>
              <a:gd name="connsiteY217" fmla="*/ 2520296 h 3168646"/>
              <a:gd name="connsiteX218" fmla="*/ 379003 w 3172463"/>
              <a:gd name="connsiteY218" fmla="*/ 2491437 h 3168646"/>
              <a:gd name="connsiteX219" fmla="*/ 369383 w 3172463"/>
              <a:gd name="connsiteY219" fmla="*/ 2463540 h 3168646"/>
              <a:gd name="connsiteX220" fmla="*/ 357840 w 3172463"/>
              <a:gd name="connsiteY220" fmla="*/ 2437568 h 3168646"/>
              <a:gd name="connsiteX221" fmla="*/ 344373 w 3172463"/>
              <a:gd name="connsiteY221" fmla="*/ 2413519 h 3168646"/>
              <a:gd name="connsiteX222" fmla="*/ 327059 w 3172463"/>
              <a:gd name="connsiteY222" fmla="*/ 2392356 h 3168646"/>
              <a:gd name="connsiteX223" fmla="*/ 307820 w 3172463"/>
              <a:gd name="connsiteY223" fmla="*/ 2370232 h 3168646"/>
              <a:gd name="connsiteX224" fmla="*/ 285695 w 3172463"/>
              <a:gd name="connsiteY224" fmla="*/ 2350993 h 3168646"/>
              <a:gd name="connsiteX225" fmla="*/ 261646 w 3172463"/>
              <a:gd name="connsiteY225" fmla="*/ 2332716 h 3168646"/>
              <a:gd name="connsiteX226" fmla="*/ 237598 w 3172463"/>
              <a:gd name="connsiteY226" fmla="*/ 2314439 h 3168646"/>
              <a:gd name="connsiteX227" fmla="*/ 213550 w 3172463"/>
              <a:gd name="connsiteY227" fmla="*/ 2296163 h 3168646"/>
              <a:gd name="connsiteX228" fmla="*/ 190463 w 3172463"/>
              <a:gd name="connsiteY228" fmla="*/ 2277885 h 3168646"/>
              <a:gd name="connsiteX229" fmla="*/ 168339 w 3172463"/>
              <a:gd name="connsiteY229" fmla="*/ 2257685 h 3168646"/>
              <a:gd name="connsiteX230" fmla="*/ 149100 w 3172463"/>
              <a:gd name="connsiteY230" fmla="*/ 2237484 h 3168646"/>
              <a:gd name="connsiteX231" fmla="*/ 132748 w 3172463"/>
              <a:gd name="connsiteY231" fmla="*/ 2214397 h 3168646"/>
              <a:gd name="connsiteX232" fmla="*/ 120243 w 3172463"/>
              <a:gd name="connsiteY232" fmla="*/ 2190349 h 3168646"/>
              <a:gd name="connsiteX233" fmla="*/ 111585 w 3172463"/>
              <a:gd name="connsiteY233" fmla="*/ 2161491 h 3168646"/>
              <a:gd name="connsiteX234" fmla="*/ 107737 w 3172463"/>
              <a:gd name="connsiteY234" fmla="*/ 2131670 h 3168646"/>
              <a:gd name="connsiteX235" fmla="*/ 106775 w 3172463"/>
              <a:gd name="connsiteY235" fmla="*/ 2100887 h 3168646"/>
              <a:gd name="connsiteX236" fmla="*/ 109661 w 3172463"/>
              <a:gd name="connsiteY236" fmla="*/ 2068181 h 3168646"/>
              <a:gd name="connsiteX237" fmla="*/ 113509 w 3172463"/>
              <a:gd name="connsiteY237" fmla="*/ 2035476 h 3168646"/>
              <a:gd name="connsiteX238" fmla="*/ 118318 w 3172463"/>
              <a:gd name="connsiteY238" fmla="*/ 2002769 h 3168646"/>
              <a:gd name="connsiteX239" fmla="*/ 122166 w 3172463"/>
              <a:gd name="connsiteY239" fmla="*/ 1970063 h 3168646"/>
              <a:gd name="connsiteX240" fmla="*/ 124091 w 3172463"/>
              <a:gd name="connsiteY240" fmla="*/ 1937358 h 3168646"/>
              <a:gd name="connsiteX241" fmla="*/ 124091 w 3172463"/>
              <a:gd name="connsiteY241" fmla="*/ 1905613 h 3168646"/>
              <a:gd name="connsiteX242" fmla="*/ 120243 w 3172463"/>
              <a:gd name="connsiteY242" fmla="*/ 1875793 h 3168646"/>
              <a:gd name="connsiteX243" fmla="*/ 112547 w 3172463"/>
              <a:gd name="connsiteY243" fmla="*/ 1845972 h 3168646"/>
              <a:gd name="connsiteX244" fmla="*/ 101003 w 3172463"/>
              <a:gd name="connsiteY244" fmla="*/ 1818075 h 3168646"/>
              <a:gd name="connsiteX245" fmla="*/ 86575 w 3172463"/>
              <a:gd name="connsiteY245" fmla="*/ 1789218 h 3168646"/>
              <a:gd name="connsiteX246" fmla="*/ 70221 w 3172463"/>
              <a:gd name="connsiteY246" fmla="*/ 1760360 h 3168646"/>
              <a:gd name="connsiteX247" fmla="*/ 52908 w 3172463"/>
              <a:gd name="connsiteY247" fmla="*/ 1731501 h 3168646"/>
              <a:gd name="connsiteX248" fmla="*/ 36555 w 3172463"/>
              <a:gd name="connsiteY248" fmla="*/ 1703604 h 3168646"/>
              <a:gd name="connsiteX249" fmla="*/ 22125 w 3172463"/>
              <a:gd name="connsiteY249" fmla="*/ 1673784 h 3168646"/>
              <a:gd name="connsiteX250" fmla="*/ 10582 w 3172463"/>
              <a:gd name="connsiteY250" fmla="*/ 1644925 h 3168646"/>
              <a:gd name="connsiteX251" fmla="*/ 2886 w 3172463"/>
              <a:gd name="connsiteY251" fmla="*/ 1615105 h 3168646"/>
              <a:gd name="connsiteX252" fmla="*/ 0 w 3172463"/>
              <a:gd name="connsiteY252" fmla="*/ 1584323 h 3168646"/>
              <a:gd name="connsiteX253" fmla="*/ 2886 w 3172463"/>
              <a:gd name="connsiteY253" fmla="*/ 1553541 h 3168646"/>
              <a:gd name="connsiteX254" fmla="*/ 10582 w 3172463"/>
              <a:gd name="connsiteY254" fmla="*/ 1523721 h 3168646"/>
              <a:gd name="connsiteX255" fmla="*/ 22125 w 3172463"/>
              <a:gd name="connsiteY255" fmla="*/ 1494862 h 3168646"/>
              <a:gd name="connsiteX256" fmla="*/ 36555 w 3172463"/>
              <a:gd name="connsiteY256" fmla="*/ 1465043 h 3168646"/>
              <a:gd name="connsiteX257" fmla="*/ 52908 w 3172463"/>
              <a:gd name="connsiteY257" fmla="*/ 1437145 h 3168646"/>
              <a:gd name="connsiteX258" fmla="*/ 70221 w 3172463"/>
              <a:gd name="connsiteY258" fmla="*/ 1408288 h 3168646"/>
              <a:gd name="connsiteX259" fmla="*/ 86575 w 3172463"/>
              <a:gd name="connsiteY259" fmla="*/ 1379429 h 3168646"/>
              <a:gd name="connsiteX260" fmla="*/ 101003 w 3172463"/>
              <a:gd name="connsiteY260" fmla="*/ 1350571 h 3168646"/>
              <a:gd name="connsiteX261" fmla="*/ 112547 w 3172463"/>
              <a:gd name="connsiteY261" fmla="*/ 1322674 h 3168646"/>
              <a:gd name="connsiteX262" fmla="*/ 120243 w 3172463"/>
              <a:gd name="connsiteY262" fmla="*/ 1292853 h 3168646"/>
              <a:gd name="connsiteX263" fmla="*/ 124091 w 3172463"/>
              <a:gd name="connsiteY263" fmla="*/ 1263034 h 3168646"/>
              <a:gd name="connsiteX264" fmla="*/ 124091 w 3172463"/>
              <a:gd name="connsiteY264" fmla="*/ 1231290 h 3168646"/>
              <a:gd name="connsiteX265" fmla="*/ 122166 w 3172463"/>
              <a:gd name="connsiteY265" fmla="*/ 1198583 h 3168646"/>
              <a:gd name="connsiteX266" fmla="*/ 118318 w 3172463"/>
              <a:gd name="connsiteY266" fmla="*/ 1165877 h 3168646"/>
              <a:gd name="connsiteX267" fmla="*/ 113509 w 3172463"/>
              <a:gd name="connsiteY267" fmla="*/ 1133171 h 3168646"/>
              <a:gd name="connsiteX268" fmla="*/ 109661 w 3172463"/>
              <a:gd name="connsiteY268" fmla="*/ 1100465 h 3168646"/>
              <a:gd name="connsiteX269" fmla="*/ 106775 w 3172463"/>
              <a:gd name="connsiteY269" fmla="*/ 1067759 h 3168646"/>
              <a:gd name="connsiteX270" fmla="*/ 107737 w 3172463"/>
              <a:gd name="connsiteY270" fmla="*/ 1036977 h 3168646"/>
              <a:gd name="connsiteX271" fmla="*/ 111585 w 3172463"/>
              <a:gd name="connsiteY271" fmla="*/ 1007156 h 3168646"/>
              <a:gd name="connsiteX272" fmla="*/ 120243 w 3172463"/>
              <a:gd name="connsiteY272" fmla="*/ 978298 h 3168646"/>
              <a:gd name="connsiteX273" fmla="*/ 132748 w 3172463"/>
              <a:gd name="connsiteY273" fmla="*/ 954249 h 3168646"/>
              <a:gd name="connsiteX274" fmla="*/ 149100 w 3172463"/>
              <a:gd name="connsiteY274" fmla="*/ 931163 h 3168646"/>
              <a:gd name="connsiteX275" fmla="*/ 168339 w 3172463"/>
              <a:gd name="connsiteY275" fmla="*/ 910962 h 3168646"/>
              <a:gd name="connsiteX276" fmla="*/ 190463 w 3172463"/>
              <a:gd name="connsiteY276" fmla="*/ 890761 h 3168646"/>
              <a:gd name="connsiteX277" fmla="*/ 213550 w 3172463"/>
              <a:gd name="connsiteY277" fmla="*/ 872484 h 3168646"/>
              <a:gd name="connsiteX278" fmla="*/ 237598 w 3172463"/>
              <a:gd name="connsiteY278" fmla="*/ 854207 h 3168646"/>
              <a:gd name="connsiteX279" fmla="*/ 261646 w 3172463"/>
              <a:gd name="connsiteY279" fmla="*/ 835930 h 3168646"/>
              <a:gd name="connsiteX280" fmla="*/ 285695 w 3172463"/>
              <a:gd name="connsiteY280" fmla="*/ 817653 h 3168646"/>
              <a:gd name="connsiteX281" fmla="*/ 307820 w 3172463"/>
              <a:gd name="connsiteY281" fmla="*/ 798415 h 3168646"/>
              <a:gd name="connsiteX282" fmla="*/ 327059 w 3172463"/>
              <a:gd name="connsiteY282" fmla="*/ 776290 h 3168646"/>
              <a:gd name="connsiteX283" fmla="*/ 344373 w 3172463"/>
              <a:gd name="connsiteY283" fmla="*/ 755127 h 3168646"/>
              <a:gd name="connsiteX284" fmla="*/ 357840 w 3172463"/>
              <a:gd name="connsiteY284" fmla="*/ 731079 h 3168646"/>
              <a:gd name="connsiteX285" fmla="*/ 369383 w 3172463"/>
              <a:gd name="connsiteY285" fmla="*/ 705106 h 3168646"/>
              <a:gd name="connsiteX286" fmla="*/ 379003 w 3172463"/>
              <a:gd name="connsiteY286" fmla="*/ 677209 h 3168646"/>
              <a:gd name="connsiteX287" fmla="*/ 387660 w 3172463"/>
              <a:gd name="connsiteY287" fmla="*/ 648350 h 3168646"/>
              <a:gd name="connsiteX288" fmla="*/ 395356 w 3172463"/>
              <a:gd name="connsiteY288" fmla="*/ 619492 h 3168646"/>
              <a:gd name="connsiteX289" fmla="*/ 403052 w 3172463"/>
              <a:gd name="connsiteY289" fmla="*/ 589672 h 3168646"/>
              <a:gd name="connsiteX290" fmla="*/ 411709 w 3172463"/>
              <a:gd name="connsiteY290" fmla="*/ 561776 h 3168646"/>
              <a:gd name="connsiteX291" fmla="*/ 421328 w 3172463"/>
              <a:gd name="connsiteY291" fmla="*/ 533879 h 3168646"/>
              <a:gd name="connsiteX292" fmla="*/ 432872 w 3172463"/>
              <a:gd name="connsiteY292" fmla="*/ 507907 h 3168646"/>
              <a:gd name="connsiteX293" fmla="*/ 447301 w 3172463"/>
              <a:gd name="connsiteY293" fmla="*/ 484821 h 3168646"/>
              <a:gd name="connsiteX294" fmla="*/ 464615 w 3172463"/>
              <a:gd name="connsiteY294" fmla="*/ 463658 h 3168646"/>
              <a:gd name="connsiteX295" fmla="*/ 485777 w 3172463"/>
              <a:gd name="connsiteY295" fmla="*/ 446342 h 3168646"/>
              <a:gd name="connsiteX296" fmla="*/ 508865 w 3172463"/>
              <a:gd name="connsiteY296" fmla="*/ 431914 h 3168646"/>
              <a:gd name="connsiteX297" fmla="*/ 534836 w 3172463"/>
              <a:gd name="connsiteY297" fmla="*/ 420370 h 3168646"/>
              <a:gd name="connsiteX298" fmla="*/ 562733 w 3172463"/>
              <a:gd name="connsiteY298" fmla="*/ 410751 h 3168646"/>
              <a:gd name="connsiteX299" fmla="*/ 590629 w 3172463"/>
              <a:gd name="connsiteY299" fmla="*/ 402093 h 3168646"/>
              <a:gd name="connsiteX300" fmla="*/ 620449 w 3172463"/>
              <a:gd name="connsiteY300" fmla="*/ 394397 h 3168646"/>
              <a:gd name="connsiteX301" fmla="*/ 649306 w 3172463"/>
              <a:gd name="connsiteY301" fmla="*/ 386701 h 3168646"/>
              <a:gd name="connsiteX302" fmla="*/ 678165 w 3172463"/>
              <a:gd name="connsiteY302" fmla="*/ 378044 h 3168646"/>
              <a:gd name="connsiteX303" fmla="*/ 706061 w 3172463"/>
              <a:gd name="connsiteY303" fmla="*/ 368425 h 3168646"/>
              <a:gd name="connsiteX304" fmla="*/ 732033 w 3172463"/>
              <a:gd name="connsiteY304" fmla="*/ 356881 h 3168646"/>
              <a:gd name="connsiteX305" fmla="*/ 756081 w 3172463"/>
              <a:gd name="connsiteY305" fmla="*/ 343415 h 3168646"/>
              <a:gd name="connsiteX306" fmla="*/ 777244 w 3172463"/>
              <a:gd name="connsiteY306" fmla="*/ 326100 h 3168646"/>
              <a:gd name="connsiteX307" fmla="*/ 799368 w 3172463"/>
              <a:gd name="connsiteY307" fmla="*/ 306860 h 3168646"/>
              <a:gd name="connsiteX308" fmla="*/ 818608 w 3172463"/>
              <a:gd name="connsiteY308" fmla="*/ 284735 h 3168646"/>
              <a:gd name="connsiteX309" fmla="*/ 836884 w 3172463"/>
              <a:gd name="connsiteY309" fmla="*/ 261649 h 3168646"/>
              <a:gd name="connsiteX310" fmla="*/ 855161 w 3172463"/>
              <a:gd name="connsiteY310" fmla="*/ 237601 h 3168646"/>
              <a:gd name="connsiteX311" fmla="*/ 873437 w 3172463"/>
              <a:gd name="connsiteY311" fmla="*/ 213551 h 3168646"/>
              <a:gd name="connsiteX312" fmla="*/ 891714 w 3172463"/>
              <a:gd name="connsiteY312" fmla="*/ 190465 h 3168646"/>
              <a:gd name="connsiteX313" fmla="*/ 911915 w 3172463"/>
              <a:gd name="connsiteY313" fmla="*/ 168340 h 3168646"/>
              <a:gd name="connsiteX314" fmla="*/ 932115 w 3172463"/>
              <a:gd name="connsiteY314" fmla="*/ 149102 h 3168646"/>
              <a:gd name="connsiteX315" fmla="*/ 955202 w 3172463"/>
              <a:gd name="connsiteY315" fmla="*/ 132748 h 3168646"/>
              <a:gd name="connsiteX316" fmla="*/ 979250 w 3172463"/>
              <a:gd name="connsiteY316" fmla="*/ 120243 h 3168646"/>
              <a:gd name="connsiteX317" fmla="*/ 1008109 w 3172463"/>
              <a:gd name="connsiteY317" fmla="*/ 111585 h 3168646"/>
              <a:gd name="connsiteX318" fmla="*/ 1037929 w 3172463"/>
              <a:gd name="connsiteY318" fmla="*/ 107738 h 3168646"/>
              <a:gd name="connsiteX319" fmla="*/ 1068710 w 3172463"/>
              <a:gd name="connsiteY319" fmla="*/ 106776 h 3168646"/>
              <a:gd name="connsiteX320" fmla="*/ 1101415 w 3172463"/>
              <a:gd name="connsiteY320" fmla="*/ 109662 h 3168646"/>
              <a:gd name="connsiteX321" fmla="*/ 1134122 w 3172463"/>
              <a:gd name="connsiteY321" fmla="*/ 113510 h 3168646"/>
              <a:gd name="connsiteX322" fmla="*/ 1166828 w 3172463"/>
              <a:gd name="connsiteY322" fmla="*/ 118320 h 3168646"/>
              <a:gd name="connsiteX323" fmla="*/ 1199534 w 3172463"/>
              <a:gd name="connsiteY323" fmla="*/ 122167 h 3168646"/>
              <a:gd name="connsiteX324" fmla="*/ 1232239 w 3172463"/>
              <a:gd name="connsiteY324" fmla="*/ 124091 h 3168646"/>
              <a:gd name="connsiteX325" fmla="*/ 1263984 w 3172463"/>
              <a:gd name="connsiteY325" fmla="*/ 124091 h 3168646"/>
              <a:gd name="connsiteX326" fmla="*/ 1293804 w 3172463"/>
              <a:gd name="connsiteY326" fmla="*/ 120243 h 3168646"/>
              <a:gd name="connsiteX327" fmla="*/ 1323624 w 3172463"/>
              <a:gd name="connsiteY327" fmla="*/ 112547 h 3168646"/>
              <a:gd name="connsiteX328" fmla="*/ 1352482 w 3172463"/>
              <a:gd name="connsiteY328" fmla="*/ 101004 h 3168646"/>
              <a:gd name="connsiteX329" fmla="*/ 1381339 w 3172463"/>
              <a:gd name="connsiteY329" fmla="*/ 85613 h 3168646"/>
              <a:gd name="connsiteX330" fmla="*/ 1410198 w 3172463"/>
              <a:gd name="connsiteY330" fmla="*/ 70222 h 3168646"/>
              <a:gd name="connsiteX331" fmla="*/ 1439055 w 3172463"/>
              <a:gd name="connsiteY331" fmla="*/ 52907 h 3168646"/>
              <a:gd name="connsiteX332" fmla="*/ 1466952 w 3172463"/>
              <a:gd name="connsiteY332" fmla="*/ 36554 h 3168646"/>
              <a:gd name="connsiteX333" fmla="*/ 1496772 w 3172463"/>
              <a:gd name="connsiteY333" fmla="*/ 22125 h 3168646"/>
              <a:gd name="connsiteX334" fmla="*/ 1525630 w 3172463"/>
              <a:gd name="connsiteY334" fmla="*/ 10581 h 3168646"/>
              <a:gd name="connsiteX335" fmla="*/ 1555450 w 3172463"/>
              <a:gd name="connsiteY335" fmla="*/ 2885 h 316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3172463" h="3168646">
                <a:moveTo>
                  <a:pt x="1586232" y="0"/>
                </a:moveTo>
                <a:lnTo>
                  <a:pt x="1617013" y="2885"/>
                </a:lnTo>
                <a:lnTo>
                  <a:pt x="1646833" y="10581"/>
                </a:lnTo>
                <a:lnTo>
                  <a:pt x="1675692" y="22125"/>
                </a:lnTo>
                <a:lnTo>
                  <a:pt x="1705511" y="36554"/>
                </a:lnTo>
                <a:lnTo>
                  <a:pt x="1733408" y="52907"/>
                </a:lnTo>
                <a:lnTo>
                  <a:pt x="1762266" y="70222"/>
                </a:lnTo>
                <a:lnTo>
                  <a:pt x="1791124" y="85613"/>
                </a:lnTo>
                <a:lnTo>
                  <a:pt x="1819981" y="101004"/>
                </a:lnTo>
                <a:lnTo>
                  <a:pt x="1847878" y="112547"/>
                </a:lnTo>
                <a:lnTo>
                  <a:pt x="1878660" y="120243"/>
                </a:lnTo>
                <a:lnTo>
                  <a:pt x="1908479" y="124091"/>
                </a:lnTo>
                <a:lnTo>
                  <a:pt x="1940223" y="124091"/>
                </a:lnTo>
                <a:lnTo>
                  <a:pt x="1972929" y="122167"/>
                </a:lnTo>
                <a:lnTo>
                  <a:pt x="2005635" y="118320"/>
                </a:lnTo>
                <a:lnTo>
                  <a:pt x="2038341" y="113510"/>
                </a:lnTo>
                <a:lnTo>
                  <a:pt x="2071047" y="109662"/>
                </a:lnTo>
                <a:lnTo>
                  <a:pt x="2103753" y="106776"/>
                </a:lnTo>
                <a:lnTo>
                  <a:pt x="2134534" y="107738"/>
                </a:lnTo>
                <a:lnTo>
                  <a:pt x="2164354" y="111585"/>
                </a:lnTo>
                <a:lnTo>
                  <a:pt x="2193213" y="120243"/>
                </a:lnTo>
                <a:lnTo>
                  <a:pt x="2217262" y="132748"/>
                </a:lnTo>
                <a:lnTo>
                  <a:pt x="2240347" y="149102"/>
                </a:lnTo>
                <a:lnTo>
                  <a:pt x="2260548" y="168340"/>
                </a:lnTo>
                <a:lnTo>
                  <a:pt x="2280749" y="190465"/>
                </a:lnTo>
                <a:lnTo>
                  <a:pt x="2299025" y="213551"/>
                </a:lnTo>
                <a:lnTo>
                  <a:pt x="2317302" y="237601"/>
                </a:lnTo>
                <a:lnTo>
                  <a:pt x="2335579" y="261649"/>
                </a:lnTo>
                <a:lnTo>
                  <a:pt x="2353855" y="284735"/>
                </a:lnTo>
                <a:lnTo>
                  <a:pt x="2373095" y="306860"/>
                </a:lnTo>
                <a:lnTo>
                  <a:pt x="2395219" y="326100"/>
                </a:lnTo>
                <a:lnTo>
                  <a:pt x="2416382" y="343415"/>
                </a:lnTo>
                <a:lnTo>
                  <a:pt x="2440430" y="356881"/>
                </a:lnTo>
                <a:lnTo>
                  <a:pt x="2466403" y="368425"/>
                </a:lnTo>
                <a:lnTo>
                  <a:pt x="2494298" y="378044"/>
                </a:lnTo>
                <a:lnTo>
                  <a:pt x="2523156" y="386701"/>
                </a:lnTo>
                <a:lnTo>
                  <a:pt x="2552014" y="394397"/>
                </a:lnTo>
                <a:lnTo>
                  <a:pt x="2581835" y="402093"/>
                </a:lnTo>
                <a:lnTo>
                  <a:pt x="2609730" y="410751"/>
                </a:lnTo>
                <a:lnTo>
                  <a:pt x="2637626" y="420370"/>
                </a:lnTo>
                <a:lnTo>
                  <a:pt x="2663599" y="431914"/>
                </a:lnTo>
                <a:lnTo>
                  <a:pt x="2686686" y="446342"/>
                </a:lnTo>
                <a:lnTo>
                  <a:pt x="2707849" y="463658"/>
                </a:lnTo>
                <a:lnTo>
                  <a:pt x="2725162" y="484821"/>
                </a:lnTo>
                <a:lnTo>
                  <a:pt x="2739592" y="507907"/>
                </a:lnTo>
                <a:lnTo>
                  <a:pt x="2751135" y="533879"/>
                </a:lnTo>
                <a:lnTo>
                  <a:pt x="2760754" y="561776"/>
                </a:lnTo>
                <a:lnTo>
                  <a:pt x="2769411" y="589672"/>
                </a:lnTo>
                <a:lnTo>
                  <a:pt x="2777107" y="619492"/>
                </a:lnTo>
                <a:lnTo>
                  <a:pt x="2784803" y="648350"/>
                </a:lnTo>
                <a:lnTo>
                  <a:pt x="2793460" y="677209"/>
                </a:lnTo>
                <a:lnTo>
                  <a:pt x="2803079" y="705106"/>
                </a:lnTo>
                <a:lnTo>
                  <a:pt x="2814622" y="731079"/>
                </a:lnTo>
                <a:lnTo>
                  <a:pt x="2828090" y="755127"/>
                </a:lnTo>
                <a:lnTo>
                  <a:pt x="2845405" y="776290"/>
                </a:lnTo>
                <a:lnTo>
                  <a:pt x="2864643" y="798415"/>
                </a:lnTo>
                <a:lnTo>
                  <a:pt x="2886768" y="817653"/>
                </a:lnTo>
                <a:lnTo>
                  <a:pt x="2909855" y="835930"/>
                </a:lnTo>
                <a:lnTo>
                  <a:pt x="2934865" y="854207"/>
                </a:lnTo>
                <a:lnTo>
                  <a:pt x="2958913" y="872484"/>
                </a:lnTo>
                <a:lnTo>
                  <a:pt x="2982000" y="890761"/>
                </a:lnTo>
                <a:lnTo>
                  <a:pt x="3004123" y="910962"/>
                </a:lnTo>
                <a:lnTo>
                  <a:pt x="3023363" y="931163"/>
                </a:lnTo>
                <a:lnTo>
                  <a:pt x="3039716" y="954249"/>
                </a:lnTo>
                <a:lnTo>
                  <a:pt x="3052221" y="978298"/>
                </a:lnTo>
                <a:lnTo>
                  <a:pt x="3060879" y="1007156"/>
                </a:lnTo>
                <a:lnTo>
                  <a:pt x="3064725" y="1036977"/>
                </a:lnTo>
                <a:lnTo>
                  <a:pt x="3065689" y="1067759"/>
                </a:lnTo>
                <a:lnTo>
                  <a:pt x="3062802" y="1100465"/>
                </a:lnTo>
                <a:lnTo>
                  <a:pt x="3058954" y="1133171"/>
                </a:lnTo>
                <a:lnTo>
                  <a:pt x="3054145" y="1165877"/>
                </a:lnTo>
                <a:lnTo>
                  <a:pt x="3050297" y="1198583"/>
                </a:lnTo>
                <a:lnTo>
                  <a:pt x="3048373" y="1231290"/>
                </a:lnTo>
                <a:lnTo>
                  <a:pt x="3048373" y="1263034"/>
                </a:lnTo>
                <a:lnTo>
                  <a:pt x="3052221" y="1292853"/>
                </a:lnTo>
                <a:lnTo>
                  <a:pt x="3059916" y="1322674"/>
                </a:lnTo>
                <a:lnTo>
                  <a:pt x="3071460" y="1350571"/>
                </a:lnTo>
                <a:lnTo>
                  <a:pt x="3086851" y="1379429"/>
                </a:lnTo>
                <a:lnTo>
                  <a:pt x="3102241" y="1408288"/>
                </a:lnTo>
                <a:lnTo>
                  <a:pt x="3119557" y="1437145"/>
                </a:lnTo>
                <a:lnTo>
                  <a:pt x="3135909" y="1465043"/>
                </a:lnTo>
                <a:lnTo>
                  <a:pt x="3150339" y="1494862"/>
                </a:lnTo>
                <a:lnTo>
                  <a:pt x="3161881" y="1523721"/>
                </a:lnTo>
                <a:lnTo>
                  <a:pt x="3169577" y="1553541"/>
                </a:lnTo>
                <a:lnTo>
                  <a:pt x="3172463" y="1584323"/>
                </a:lnTo>
                <a:lnTo>
                  <a:pt x="3169577" y="1615105"/>
                </a:lnTo>
                <a:lnTo>
                  <a:pt x="3161881" y="1644925"/>
                </a:lnTo>
                <a:lnTo>
                  <a:pt x="3150339" y="1673784"/>
                </a:lnTo>
                <a:lnTo>
                  <a:pt x="3135909" y="1703604"/>
                </a:lnTo>
                <a:lnTo>
                  <a:pt x="3119557" y="1731501"/>
                </a:lnTo>
                <a:lnTo>
                  <a:pt x="3102241" y="1760360"/>
                </a:lnTo>
                <a:lnTo>
                  <a:pt x="3086851" y="1789218"/>
                </a:lnTo>
                <a:lnTo>
                  <a:pt x="3071460" y="1818075"/>
                </a:lnTo>
                <a:lnTo>
                  <a:pt x="3059916" y="1845972"/>
                </a:lnTo>
                <a:lnTo>
                  <a:pt x="3052221" y="1875793"/>
                </a:lnTo>
                <a:lnTo>
                  <a:pt x="3048373" y="1905613"/>
                </a:lnTo>
                <a:lnTo>
                  <a:pt x="3048373" y="1937358"/>
                </a:lnTo>
                <a:lnTo>
                  <a:pt x="3050297" y="1970063"/>
                </a:lnTo>
                <a:lnTo>
                  <a:pt x="3054145" y="2002769"/>
                </a:lnTo>
                <a:lnTo>
                  <a:pt x="3058954" y="2035476"/>
                </a:lnTo>
                <a:lnTo>
                  <a:pt x="3062802" y="2068181"/>
                </a:lnTo>
                <a:lnTo>
                  <a:pt x="3065689" y="2100887"/>
                </a:lnTo>
                <a:lnTo>
                  <a:pt x="3064725" y="2131670"/>
                </a:lnTo>
                <a:lnTo>
                  <a:pt x="3060879" y="2161491"/>
                </a:lnTo>
                <a:lnTo>
                  <a:pt x="3052221" y="2190349"/>
                </a:lnTo>
                <a:lnTo>
                  <a:pt x="3039716" y="2214397"/>
                </a:lnTo>
                <a:lnTo>
                  <a:pt x="3023363" y="2237484"/>
                </a:lnTo>
                <a:lnTo>
                  <a:pt x="3004123" y="2257685"/>
                </a:lnTo>
                <a:lnTo>
                  <a:pt x="2982000" y="2277885"/>
                </a:lnTo>
                <a:lnTo>
                  <a:pt x="2958913" y="2296163"/>
                </a:lnTo>
                <a:lnTo>
                  <a:pt x="2934865" y="2314439"/>
                </a:lnTo>
                <a:lnTo>
                  <a:pt x="2909855" y="2332716"/>
                </a:lnTo>
                <a:lnTo>
                  <a:pt x="2886768" y="2350993"/>
                </a:lnTo>
                <a:lnTo>
                  <a:pt x="2864643" y="2370232"/>
                </a:lnTo>
                <a:lnTo>
                  <a:pt x="2845405" y="2392356"/>
                </a:lnTo>
                <a:lnTo>
                  <a:pt x="2828090" y="2413519"/>
                </a:lnTo>
                <a:lnTo>
                  <a:pt x="2814622" y="2437568"/>
                </a:lnTo>
                <a:lnTo>
                  <a:pt x="2803079" y="2463540"/>
                </a:lnTo>
                <a:lnTo>
                  <a:pt x="2793460" y="2491437"/>
                </a:lnTo>
                <a:lnTo>
                  <a:pt x="2784803" y="2520296"/>
                </a:lnTo>
                <a:lnTo>
                  <a:pt x="2777107" y="2549154"/>
                </a:lnTo>
                <a:lnTo>
                  <a:pt x="2769411" y="2578974"/>
                </a:lnTo>
                <a:lnTo>
                  <a:pt x="2760754" y="2606871"/>
                </a:lnTo>
                <a:lnTo>
                  <a:pt x="2751135" y="2634767"/>
                </a:lnTo>
                <a:lnTo>
                  <a:pt x="2739592" y="2660739"/>
                </a:lnTo>
                <a:lnTo>
                  <a:pt x="2725162" y="2683827"/>
                </a:lnTo>
                <a:lnTo>
                  <a:pt x="2707849" y="2704989"/>
                </a:lnTo>
                <a:lnTo>
                  <a:pt x="2686686" y="2722304"/>
                </a:lnTo>
                <a:lnTo>
                  <a:pt x="2663599" y="2736733"/>
                </a:lnTo>
                <a:lnTo>
                  <a:pt x="2637626" y="2748276"/>
                </a:lnTo>
                <a:lnTo>
                  <a:pt x="2609730" y="2757896"/>
                </a:lnTo>
                <a:lnTo>
                  <a:pt x="2581835" y="2766553"/>
                </a:lnTo>
                <a:lnTo>
                  <a:pt x="2552014" y="2774249"/>
                </a:lnTo>
                <a:lnTo>
                  <a:pt x="2523156" y="2781945"/>
                </a:lnTo>
                <a:lnTo>
                  <a:pt x="2494298" y="2790602"/>
                </a:lnTo>
                <a:lnTo>
                  <a:pt x="2466403" y="2800222"/>
                </a:lnTo>
                <a:lnTo>
                  <a:pt x="2440430" y="2811765"/>
                </a:lnTo>
                <a:lnTo>
                  <a:pt x="2416382" y="2825232"/>
                </a:lnTo>
                <a:lnTo>
                  <a:pt x="2395219" y="2842547"/>
                </a:lnTo>
                <a:lnTo>
                  <a:pt x="2373095" y="2861786"/>
                </a:lnTo>
                <a:lnTo>
                  <a:pt x="2353855" y="2883911"/>
                </a:lnTo>
                <a:lnTo>
                  <a:pt x="2335579" y="2906997"/>
                </a:lnTo>
                <a:lnTo>
                  <a:pt x="2317302" y="2931046"/>
                </a:lnTo>
                <a:lnTo>
                  <a:pt x="2299025" y="2955095"/>
                </a:lnTo>
                <a:lnTo>
                  <a:pt x="2280749" y="2978181"/>
                </a:lnTo>
                <a:lnTo>
                  <a:pt x="2260548" y="3000306"/>
                </a:lnTo>
                <a:lnTo>
                  <a:pt x="2240347" y="3019544"/>
                </a:lnTo>
                <a:lnTo>
                  <a:pt x="2217262" y="3035898"/>
                </a:lnTo>
                <a:lnTo>
                  <a:pt x="2193213" y="3048403"/>
                </a:lnTo>
                <a:lnTo>
                  <a:pt x="2164354" y="3057061"/>
                </a:lnTo>
                <a:lnTo>
                  <a:pt x="2134534" y="3060909"/>
                </a:lnTo>
                <a:lnTo>
                  <a:pt x="2103753" y="3061870"/>
                </a:lnTo>
                <a:lnTo>
                  <a:pt x="2071047" y="3058984"/>
                </a:lnTo>
                <a:lnTo>
                  <a:pt x="2038341" y="3055137"/>
                </a:lnTo>
                <a:lnTo>
                  <a:pt x="2005635" y="3050327"/>
                </a:lnTo>
                <a:lnTo>
                  <a:pt x="1972929" y="3046480"/>
                </a:lnTo>
                <a:lnTo>
                  <a:pt x="1940223" y="3044555"/>
                </a:lnTo>
                <a:lnTo>
                  <a:pt x="1908479" y="3044555"/>
                </a:lnTo>
                <a:lnTo>
                  <a:pt x="1878660" y="3048403"/>
                </a:lnTo>
                <a:lnTo>
                  <a:pt x="1847878" y="3056099"/>
                </a:lnTo>
                <a:lnTo>
                  <a:pt x="1819981" y="3067642"/>
                </a:lnTo>
                <a:lnTo>
                  <a:pt x="1791124" y="3083033"/>
                </a:lnTo>
                <a:lnTo>
                  <a:pt x="1762266" y="3098425"/>
                </a:lnTo>
                <a:lnTo>
                  <a:pt x="1733408" y="3115739"/>
                </a:lnTo>
                <a:lnTo>
                  <a:pt x="1705511" y="3132093"/>
                </a:lnTo>
                <a:lnTo>
                  <a:pt x="1675692" y="3146521"/>
                </a:lnTo>
                <a:lnTo>
                  <a:pt x="1646833" y="3158065"/>
                </a:lnTo>
                <a:lnTo>
                  <a:pt x="1617013" y="3165761"/>
                </a:lnTo>
                <a:lnTo>
                  <a:pt x="1586232" y="3168646"/>
                </a:lnTo>
                <a:lnTo>
                  <a:pt x="1555450" y="3165761"/>
                </a:lnTo>
                <a:lnTo>
                  <a:pt x="1525630" y="3158065"/>
                </a:lnTo>
                <a:lnTo>
                  <a:pt x="1496772" y="3146521"/>
                </a:lnTo>
                <a:lnTo>
                  <a:pt x="1466952" y="3132093"/>
                </a:lnTo>
                <a:lnTo>
                  <a:pt x="1439055" y="3115739"/>
                </a:lnTo>
                <a:lnTo>
                  <a:pt x="1410198" y="3098425"/>
                </a:lnTo>
                <a:lnTo>
                  <a:pt x="1381339" y="3083033"/>
                </a:lnTo>
                <a:lnTo>
                  <a:pt x="1352482" y="3067642"/>
                </a:lnTo>
                <a:lnTo>
                  <a:pt x="1323624" y="3056099"/>
                </a:lnTo>
                <a:lnTo>
                  <a:pt x="1293804" y="3048403"/>
                </a:lnTo>
                <a:lnTo>
                  <a:pt x="1263984" y="3044555"/>
                </a:lnTo>
                <a:lnTo>
                  <a:pt x="1232239" y="3044555"/>
                </a:lnTo>
                <a:lnTo>
                  <a:pt x="1199534" y="3046480"/>
                </a:lnTo>
                <a:lnTo>
                  <a:pt x="1166828" y="3050327"/>
                </a:lnTo>
                <a:lnTo>
                  <a:pt x="1134122" y="3055137"/>
                </a:lnTo>
                <a:lnTo>
                  <a:pt x="1101415" y="3058984"/>
                </a:lnTo>
                <a:lnTo>
                  <a:pt x="1068710" y="3061870"/>
                </a:lnTo>
                <a:lnTo>
                  <a:pt x="1037929" y="3060909"/>
                </a:lnTo>
                <a:lnTo>
                  <a:pt x="1008109" y="3057061"/>
                </a:lnTo>
                <a:lnTo>
                  <a:pt x="979250" y="3048403"/>
                </a:lnTo>
                <a:lnTo>
                  <a:pt x="955202" y="3035898"/>
                </a:lnTo>
                <a:lnTo>
                  <a:pt x="932115" y="3019544"/>
                </a:lnTo>
                <a:lnTo>
                  <a:pt x="911915" y="3000306"/>
                </a:lnTo>
                <a:lnTo>
                  <a:pt x="891714" y="2978181"/>
                </a:lnTo>
                <a:lnTo>
                  <a:pt x="873437" y="2955095"/>
                </a:lnTo>
                <a:lnTo>
                  <a:pt x="855161" y="2931046"/>
                </a:lnTo>
                <a:lnTo>
                  <a:pt x="836884" y="2906997"/>
                </a:lnTo>
                <a:lnTo>
                  <a:pt x="818608" y="2883911"/>
                </a:lnTo>
                <a:lnTo>
                  <a:pt x="799368" y="2861786"/>
                </a:lnTo>
                <a:lnTo>
                  <a:pt x="777244" y="2842547"/>
                </a:lnTo>
                <a:lnTo>
                  <a:pt x="756081" y="2825232"/>
                </a:lnTo>
                <a:lnTo>
                  <a:pt x="732033" y="2811765"/>
                </a:lnTo>
                <a:lnTo>
                  <a:pt x="706061" y="2800222"/>
                </a:lnTo>
                <a:lnTo>
                  <a:pt x="678165" y="2790602"/>
                </a:lnTo>
                <a:lnTo>
                  <a:pt x="649306" y="2781945"/>
                </a:lnTo>
                <a:lnTo>
                  <a:pt x="620449" y="2774249"/>
                </a:lnTo>
                <a:lnTo>
                  <a:pt x="590629" y="2766553"/>
                </a:lnTo>
                <a:lnTo>
                  <a:pt x="562733" y="2757896"/>
                </a:lnTo>
                <a:lnTo>
                  <a:pt x="534836" y="2748276"/>
                </a:lnTo>
                <a:lnTo>
                  <a:pt x="508865" y="2736733"/>
                </a:lnTo>
                <a:lnTo>
                  <a:pt x="485777" y="2722304"/>
                </a:lnTo>
                <a:lnTo>
                  <a:pt x="464615" y="2704989"/>
                </a:lnTo>
                <a:lnTo>
                  <a:pt x="447301" y="2683827"/>
                </a:lnTo>
                <a:lnTo>
                  <a:pt x="432872" y="2660739"/>
                </a:lnTo>
                <a:lnTo>
                  <a:pt x="421328" y="2634767"/>
                </a:lnTo>
                <a:lnTo>
                  <a:pt x="411709" y="2606871"/>
                </a:lnTo>
                <a:lnTo>
                  <a:pt x="403052" y="2578974"/>
                </a:lnTo>
                <a:lnTo>
                  <a:pt x="395356" y="2549154"/>
                </a:lnTo>
                <a:lnTo>
                  <a:pt x="387660" y="2520296"/>
                </a:lnTo>
                <a:lnTo>
                  <a:pt x="379003" y="2491437"/>
                </a:lnTo>
                <a:lnTo>
                  <a:pt x="369383" y="2463540"/>
                </a:lnTo>
                <a:lnTo>
                  <a:pt x="357840" y="2437568"/>
                </a:lnTo>
                <a:lnTo>
                  <a:pt x="344373" y="2413519"/>
                </a:lnTo>
                <a:lnTo>
                  <a:pt x="327059" y="2392356"/>
                </a:lnTo>
                <a:lnTo>
                  <a:pt x="307820" y="2370232"/>
                </a:lnTo>
                <a:lnTo>
                  <a:pt x="285695" y="2350993"/>
                </a:lnTo>
                <a:lnTo>
                  <a:pt x="261646" y="2332716"/>
                </a:lnTo>
                <a:lnTo>
                  <a:pt x="237598" y="2314439"/>
                </a:lnTo>
                <a:lnTo>
                  <a:pt x="213550" y="2296163"/>
                </a:lnTo>
                <a:lnTo>
                  <a:pt x="190463" y="2277885"/>
                </a:lnTo>
                <a:lnTo>
                  <a:pt x="168339" y="2257685"/>
                </a:lnTo>
                <a:lnTo>
                  <a:pt x="149100" y="2237484"/>
                </a:lnTo>
                <a:lnTo>
                  <a:pt x="132748" y="2214397"/>
                </a:lnTo>
                <a:lnTo>
                  <a:pt x="120243" y="2190349"/>
                </a:lnTo>
                <a:lnTo>
                  <a:pt x="111585" y="2161491"/>
                </a:lnTo>
                <a:lnTo>
                  <a:pt x="107737" y="2131670"/>
                </a:lnTo>
                <a:lnTo>
                  <a:pt x="106775" y="2100887"/>
                </a:lnTo>
                <a:lnTo>
                  <a:pt x="109661" y="2068181"/>
                </a:lnTo>
                <a:lnTo>
                  <a:pt x="113509" y="2035476"/>
                </a:lnTo>
                <a:lnTo>
                  <a:pt x="118318" y="2002769"/>
                </a:lnTo>
                <a:lnTo>
                  <a:pt x="122166" y="1970063"/>
                </a:lnTo>
                <a:lnTo>
                  <a:pt x="124091" y="1937358"/>
                </a:lnTo>
                <a:lnTo>
                  <a:pt x="124091" y="1905613"/>
                </a:lnTo>
                <a:lnTo>
                  <a:pt x="120243" y="1875793"/>
                </a:lnTo>
                <a:lnTo>
                  <a:pt x="112547" y="1845972"/>
                </a:lnTo>
                <a:lnTo>
                  <a:pt x="101003" y="1818075"/>
                </a:lnTo>
                <a:lnTo>
                  <a:pt x="86575" y="1789218"/>
                </a:lnTo>
                <a:lnTo>
                  <a:pt x="70221" y="1760360"/>
                </a:lnTo>
                <a:lnTo>
                  <a:pt x="52908" y="1731501"/>
                </a:lnTo>
                <a:lnTo>
                  <a:pt x="36555" y="1703604"/>
                </a:lnTo>
                <a:lnTo>
                  <a:pt x="22125" y="1673784"/>
                </a:lnTo>
                <a:lnTo>
                  <a:pt x="10582" y="1644925"/>
                </a:lnTo>
                <a:lnTo>
                  <a:pt x="2886" y="1615105"/>
                </a:lnTo>
                <a:lnTo>
                  <a:pt x="0" y="1584323"/>
                </a:lnTo>
                <a:lnTo>
                  <a:pt x="2886" y="1553541"/>
                </a:lnTo>
                <a:lnTo>
                  <a:pt x="10582" y="1523721"/>
                </a:lnTo>
                <a:lnTo>
                  <a:pt x="22125" y="1494862"/>
                </a:lnTo>
                <a:lnTo>
                  <a:pt x="36555" y="1465043"/>
                </a:lnTo>
                <a:lnTo>
                  <a:pt x="52908" y="1437145"/>
                </a:lnTo>
                <a:lnTo>
                  <a:pt x="70221" y="1408288"/>
                </a:lnTo>
                <a:lnTo>
                  <a:pt x="86575" y="1379429"/>
                </a:lnTo>
                <a:lnTo>
                  <a:pt x="101003" y="1350571"/>
                </a:lnTo>
                <a:lnTo>
                  <a:pt x="112547" y="1322674"/>
                </a:lnTo>
                <a:lnTo>
                  <a:pt x="120243" y="1292853"/>
                </a:lnTo>
                <a:lnTo>
                  <a:pt x="124091" y="1263034"/>
                </a:lnTo>
                <a:lnTo>
                  <a:pt x="124091" y="1231290"/>
                </a:lnTo>
                <a:lnTo>
                  <a:pt x="122166" y="1198583"/>
                </a:lnTo>
                <a:lnTo>
                  <a:pt x="118318" y="1165877"/>
                </a:lnTo>
                <a:lnTo>
                  <a:pt x="113509" y="1133171"/>
                </a:lnTo>
                <a:lnTo>
                  <a:pt x="109661" y="1100465"/>
                </a:lnTo>
                <a:lnTo>
                  <a:pt x="106775" y="1067759"/>
                </a:lnTo>
                <a:lnTo>
                  <a:pt x="107737" y="1036977"/>
                </a:lnTo>
                <a:lnTo>
                  <a:pt x="111585" y="1007156"/>
                </a:lnTo>
                <a:lnTo>
                  <a:pt x="120243" y="978298"/>
                </a:lnTo>
                <a:lnTo>
                  <a:pt x="132748" y="954249"/>
                </a:lnTo>
                <a:lnTo>
                  <a:pt x="149100" y="931163"/>
                </a:lnTo>
                <a:lnTo>
                  <a:pt x="168339" y="910962"/>
                </a:lnTo>
                <a:lnTo>
                  <a:pt x="190463" y="890761"/>
                </a:lnTo>
                <a:lnTo>
                  <a:pt x="213550" y="872484"/>
                </a:lnTo>
                <a:lnTo>
                  <a:pt x="237598" y="854207"/>
                </a:lnTo>
                <a:lnTo>
                  <a:pt x="261646" y="835930"/>
                </a:lnTo>
                <a:lnTo>
                  <a:pt x="285695" y="817653"/>
                </a:lnTo>
                <a:lnTo>
                  <a:pt x="307820" y="798415"/>
                </a:lnTo>
                <a:lnTo>
                  <a:pt x="327059" y="776290"/>
                </a:lnTo>
                <a:lnTo>
                  <a:pt x="344373" y="755127"/>
                </a:lnTo>
                <a:lnTo>
                  <a:pt x="357840" y="731079"/>
                </a:lnTo>
                <a:lnTo>
                  <a:pt x="369383" y="705106"/>
                </a:lnTo>
                <a:lnTo>
                  <a:pt x="379003" y="677209"/>
                </a:lnTo>
                <a:lnTo>
                  <a:pt x="387660" y="648350"/>
                </a:lnTo>
                <a:lnTo>
                  <a:pt x="395356" y="619492"/>
                </a:lnTo>
                <a:lnTo>
                  <a:pt x="403052" y="589672"/>
                </a:lnTo>
                <a:lnTo>
                  <a:pt x="411709" y="561776"/>
                </a:lnTo>
                <a:lnTo>
                  <a:pt x="421328" y="533879"/>
                </a:lnTo>
                <a:lnTo>
                  <a:pt x="432872" y="507907"/>
                </a:lnTo>
                <a:lnTo>
                  <a:pt x="447301" y="484821"/>
                </a:lnTo>
                <a:lnTo>
                  <a:pt x="464615" y="463658"/>
                </a:lnTo>
                <a:lnTo>
                  <a:pt x="485777" y="446342"/>
                </a:lnTo>
                <a:lnTo>
                  <a:pt x="508865" y="431914"/>
                </a:lnTo>
                <a:lnTo>
                  <a:pt x="534836" y="420370"/>
                </a:lnTo>
                <a:lnTo>
                  <a:pt x="562733" y="410751"/>
                </a:lnTo>
                <a:lnTo>
                  <a:pt x="590629" y="402093"/>
                </a:lnTo>
                <a:lnTo>
                  <a:pt x="620449" y="394397"/>
                </a:lnTo>
                <a:lnTo>
                  <a:pt x="649306" y="386701"/>
                </a:lnTo>
                <a:lnTo>
                  <a:pt x="678165" y="378044"/>
                </a:lnTo>
                <a:lnTo>
                  <a:pt x="706061" y="368425"/>
                </a:lnTo>
                <a:lnTo>
                  <a:pt x="732033" y="356881"/>
                </a:lnTo>
                <a:lnTo>
                  <a:pt x="756081" y="343415"/>
                </a:lnTo>
                <a:lnTo>
                  <a:pt x="777244" y="326100"/>
                </a:lnTo>
                <a:lnTo>
                  <a:pt x="799368" y="306860"/>
                </a:lnTo>
                <a:lnTo>
                  <a:pt x="818608" y="284735"/>
                </a:lnTo>
                <a:lnTo>
                  <a:pt x="836884" y="261649"/>
                </a:lnTo>
                <a:lnTo>
                  <a:pt x="855161" y="237601"/>
                </a:lnTo>
                <a:lnTo>
                  <a:pt x="873437" y="213551"/>
                </a:lnTo>
                <a:lnTo>
                  <a:pt x="891714" y="190465"/>
                </a:lnTo>
                <a:lnTo>
                  <a:pt x="911915" y="168340"/>
                </a:lnTo>
                <a:lnTo>
                  <a:pt x="932115" y="149102"/>
                </a:lnTo>
                <a:lnTo>
                  <a:pt x="955202" y="132748"/>
                </a:lnTo>
                <a:lnTo>
                  <a:pt x="979250" y="120243"/>
                </a:lnTo>
                <a:lnTo>
                  <a:pt x="1008109" y="111585"/>
                </a:lnTo>
                <a:lnTo>
                  <a:pt x="1037929" y="107738"/>
                </a:lnTo>
                <a:lnTo>
                  <a:pt x="1068710" y="106776"/>
                </a:lnTo>
                <a:lnTo>
                  <a:pt x="1101415" y="109662"/>
                </a:lnTo>
                <a:lnTo>
                  <a:pt x="1134122" y="113510"/>
                </a:lnTo>
                <a:lnTo>
                  <a:pt x="1166828" y="118320"/>
                </a:lnTo>
                <a:lnTo>
                  <a:pt x="1199534" y="122167"/>
                </a:lnTo>
                <a:lnTo>
                  <a:pt x="1232239" y="124091"/>
                </a:lnTo>
                <a:lnTo>
                  <a:pt x="1263984" y="124091"/>
                </a:lnTo>
                <a:lnTo>
                  <a:pt x="1293804" y="120243"/>
                </a:lnTo>
                <a:lnTo>
                  <a:pt x="1323624" y="112547"/>
                </a:lnTo>
                <a:lnTo>
                  <a:pt x="1352482" y="101004"/>
                </a:lnTo>
                <a:lnTo>
                  <a:pt x="1381339" y="85613"/>
                </a:lnTo>
                <a:lnTo>
                  <a:pt x="1410198" y="70222"/>
                </a:lnTo>
                <a:lnTo>
                  <a:pt x="1439055" y="52907"/>
                </a:lnTo>
                <a:lnTo>
                  <a:pt x="1466952" y="36554"/>
                </a:lnTo>
                <a:lnTo>
                  <a:pt x="1496772" y="22125"/>
                </a:lnTo>
                <a:lnTo>
                  <a:pt x="1525630" y="10581"/>
                </a:lnTo>
                <a:lnTo>
                  <a:pt x="1555450" y="28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" descr="Dragon - Free animals icons">
            <a:extLst>
              <a:ext uri="{FF2B5EF4-FFF2-40B4-BE49-F238E27FC236}">
                <a16:creationId xmlns:a16="http://schemas.microsoft.com/office/drawing/2014/main" id="{E616CCEE-DCB7-4E28-99E5-DE25B773811A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26117" y="1299439"/>
            <a:ext cx="2039112" cy="203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0A7340B-5C94-4E1E-B159-70CB0A76B65B}"/>
              </a:ext>
            </a:extLst>
          </p:cNvPr>
          <p:cNvSpPr txBox="1"/>
          <p:nvPr/>
        </p:nvSpPr>
        <p:spPr>
          <a:xfrm>
            <a:off x="3617843" y="103367"/>
            <a:ext cx="464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chemeClr val="tx2"/>
                </a:solidFill>
              </a:rPr>
              <a:t>VA PLUS LOIN</a:t>
            </a:r>
          </a:p>
        </p:txBody>
      </p:sp>
    </p:spTree>
    <p:extLst>
      <p:ext uri="{BB962C8B-B14F-4D97-AF65-F5344CB8AC3E}">
        <p14:creationId xmlns:p14="http://schemas.microsoft.com/office/powerpoint/2010/main" val="147587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B5FD3-0431-44B3-ABF9-0F97D9334923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Quelle évidence nous montre que </a:t>
            </a:r>
            <a:r>
              <a:rPr lang="fr-CA" dirty="0" err="1"/>
              <a:t>steve</a:t>
            </a:r>
            <a:r>
              <a:rPr lang="fr-CA" dirty="0"/>
              <a:t> aimait être parent?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EC1D1D-EA44-41F3-87F5-B348598BFF89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L’évidence qui me montre que Steve aimait être parent est</a:t>
            </a:r>
          </a:p>
          <a:p>
            <a:pPr marL="0" indent="0">
              <a:buNone/>
            </a:pPr>
            <a:endParaRPr lang="fr-CA" dirty="0"/>
          </a:p>
          <a:p>
            <a:pPr marL="457200" indent="-457200">
              <a:buAutoNum type="alphaLcPeriod"/>
            </a:pPr>
            <a:r>
              <a:rPr lang="fr-CA" dirty="0"/>
              <a:t>qu’il est parti en navette spatiale. </a:t>
            </a:r>
          </a:p>
          <a:p>
            <a:pPr marL="457200" indent="-457200">
              <a:buAutoNum type="alphaLcPeriod"/>
            </a:pPr>
            <a:r>
              <a:rPr lang="fr-CA" dirty="0"/>
              <a:t>qu’il aimait faire des activités avec ses bébés. Par exemple il aimait jouer, se promener et pêcher. </a:t>
            </a:r>
          </a:p>
          <a:p>
            <a:pPr marL="457200" indent="-457200">
              <a:buAutoNum type="alphaLcPeriod"/>
            </a:pPr>
            <a:r>
              <a:rPr lang="fr-CA" dirty="0"/>
              <a:t>qu’il ne parlait pas à ses bébés.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983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B5FD3-0431-44B3-ABF9-0F97D9334923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Quelle évidence nous montre que </a:t>
            </a:r>
            <a:r>
              <a:rPr lang="fr-CA" dirty="0" err="1"/>
              <a:t>steve</a:t>
            </a:r>
            <a:r>
              <a:rPr lang="fr-CA" dirty="0"/>
              <a:t> aimait être parent?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EC1D1D-EA44-41F3-87F5-B348598BFF89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L’évidence qui me montre que Steve aimait être parent est</a:t>
            </a:r>
          </a:p>
          <a:p>
            <a:pPr marL="0" indent="0">
              <a:buNone/>
            </a:pPr>
            <a:endParaRPr lang="fr-CA" dirty="0"/>
          </a:p>
          <a:p>
            <a:pPr marL="457200" indent="-457200">
              <a:buAutoNum type="alphaLcPeriod"/>
            </a:pPr>
            <a:r>
              <a:rPr lang="fr-CA" dirty="0"/>
              <a:t>qu’il est parti en navette spatiale. </a:t>
            </a:r>
          </a:p>
          <a:p>
            <a:pPr marL="457200" indent="-457200">
              <a:buAutoNum type="alphaLcPeriod"/>
            </a:pPr>
            <a:r>
              <a:rPr lang="fr-CA" dirty="0">
                <a:highlight>
                  <a:srgbClr val="FFFF00"/>
                </a:highlight>
              </a:rPr>
              <a:t>qu’il aimait faire des activités avec ses bébés. Par exemple il aimait jouer, se promener et pêcher. </a:t>
            </a:r>
          </a:p>
          <a:p>
            <a:pPr marL="457200" indent="-457200">
              <a:buAutoNum type="alphaLcPeriod"/>
            </a:pPr>
            <a:r>
              <a:rPr lang="fr-CA" dirty="0"/>
              <a:t>qu’il ne parlait pas à ses bébés. 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D9F6CC-500F-460A-8ACA-9809E60E2C1E}"/>
              </a:ext>
            </a:extLst>
          </p:cNvPr>
          <p:cNvSpPr/>
          <p:nvPr/>
        </p:nvSpPr>
        <p:spPr>
          <a:xfrm>
            <a:off x="7510184" y="1824336"/>
            <a:ext cx="2689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highlight>
                  <a:srgbClr val="FFFF00"/>
                </a:highlight>
              </a:rPr>
              <a:t>Corrigé</a:t>
            </a:r>
          </a:p>
        </p:txBody>
      </p:sp>
    </p:spTree>
    <p:extLst>
      <p:ext uri="{BB962C8B-B14F-4D97-AF65-F5344CB8AC3E}">
        <p14:creationId xmlns:p14="http://schemas.microsoft.com/office/powerpoint/2010/main" val="863221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6C0DBC-DF9B-48D5-AF8F-6624E3E4BF5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Trouve la meilleure réponse. Pourquoi a </a:t>
            </a:r>
            <a:r>
              <a:rPr lang="fr-CA" dirty="0" err="1"/>
              <a:t>steve</a:t>
            </a:r>
            <a:r>
              <a:rPr lang="fr-CA" dirty="0"/>
              <a:t> quitté </a:t>
            </a:r>
            <a:r>
              <a:rPr lang="fr-CA" i="1" dirty="0"/>
              <a:t>Minecraft</a:t>
            </a:r>
            <a:r>
              <a:rPr lang="fr-CA" dirty="0"/>
              <a:t>?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DDD732-29BF-4475-AECB-41CB373725F0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Steve a quitté le monde </a:t>
            </a:r>
            <a:r>
              <a:rPr lang="fr-CA" i="1" dirty="0"/>
              <a:t>Minecraft</a:t>
            </a:r>
            <a:r>
              <a:rPr lang="fr-CA" dirty="0"/>
              <a:t> pour </a:t>
            </a:r>
          </a:p>
          <a:p>
            <a:pPr marL="0" indent="0">
              <a:buNone/>
            </a:pPr>
            <a:endParaRPr lang="fr-CA" dirty="0"/>
          </a:p>
          <a:p>
            <a:pPr marL="457200" indent="-457200">
              <a:buAutoNum type="alphaLcPeriod"/>
            </a:pPr>
            <a:r>
              <a:rPr lang="fr-CA" dirty="0"/>
              <a:t>avoir une aventure spéciale avec le dragon, la licorne et l’extraterrestre. </a:t>
            </a:r>
          </a:p>
          <a:p>
            <a:pPr marL="457200" indent="-457200">
              <a:buAutoNum type="alphaLcPeriod"/>
            </a:pPr>
            <a:r>
              <a:rPr lang="fr-CA" dirty="0"/>
              <a:t>débarrasser de ses responsabilités avec les bébés qui ne lui appartiennent pas. </a:t>
            </a:r>
          </a:p>
          <a:p>
            <a:pPr marL="457200" indent="-457200">
              <a:buAutoNum type="alphaLcPeriod"/>
            </a:pPr>
            <a:r>
              <a:rPr lang="fr-CA" dirty="0"/>
              <a:t>utiliser le cadeau de son extraterrestre.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144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6C0DBC-DF9B-48D5-AF8F-6624E3E4BF5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Trouve la meilleure réponse. Pourquoi a </a:t>
            </a:r>
            <a:r>
              <a:rPr lang="fr-CA" dirty="0" err="1"/>
              <a:t>steve</a:t>
            </a:r>
            <a:r>
              <a:rPr lang="fr-CA" dirty="0"/>
              <a:t> quitté </a:t>
            </a:r>
            <a:r>
              <a:rPr lang="fr-CA" i="1" dirty="0"/>
              <a:t>Minecraft</a:t>
            </a:r>
            <a:r>
              <a:rPr lang="fr-CA" dirty="0"/>
              <a:t>?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DDD732-29BF-4475-AECB-41CB373725F0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Steve a quitté le monde Minecraft pour </a:t>
            </a:r>
          </a:p>
          <a:p>
            <a:pPr marL="0" indent="0">
              <a:buNone/>
            </a:pPr>
            <a:endParaRPr lang="fr-CA" dirty="0"/>
          </a:p>
          <a:p>
            <a:pPr marL="457200" indent="-457200">
              <a:buAutoNum type="alphaLcPeriod"/>
            </a:pPr>
            <a:r>
              <a:rPr lang="fr-CA" dirty="0">
                <a:highlight>
                  <a:srgbClr val="FFFF00"/>
                </a:highlight>
              </a:rPr>
              <a:t>avoir une aventure spéciale avec le dragon, la licorne et l’extraterrestre. </a:t>
            </a:r>
          </a:p>
          <a:p>
            <a:pPr marL="457200" indent="-457200">
              <a:buAutoNum type="alphaLcPeriod"/>
            </a:pPr>
            <a:r>
              <a:rPr lang="fr-CA" dirty="0"/>
              <a:t>débarrasser de ses responsabilités avec les bébés qui ne lui appartiennent pas. </a:t>
            </a:r>
          </a:p>
          <a:p>
            <a:pPr marL="457200" indent="-457200">
              <a:buAutoNum type="alphaLcPeriod"/>
            </a:pPr>
            <a:r>
              <a:rPr lang="fr-CA" dirty="0"/>
              <a:t>utiliser le cadeau de son extraterrestre. 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50F0CB-C7A9-4041-95CD-DF6250A87AB8}"/>
              </a:ext>
            </a:extLst>
          </p:cNvPr>
          <p:cNvSpPr/>
          <p:nvPr/>
        </p:nvSpPr>
        <p:spPr>
          <a:xfrm>
            <a:off x="6096000" y="1824336"/>
            <a:ext cx="2689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highlight>
                  <a:srgbClr val="FFFF00"/>
                </a:highlight>
              </a:rPr>
              <a:t>Corrigé</a:t>
            </a:r>
          </a:p>
        </p:txBody>
      </p:sp>
    </p:spTree>
    <p:extLst>
      <p:ext uri="{BB962C8B-B14F-4D97-AF65-F5344CB8AC3E}">
        <p14:creationId xmlns:p14="http://schemas.microsoft.com/office/powerpoint/2010/main" val="3766748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BAAD0B-8DD1-4581-B998-092ADB2F1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Pourquoi, penses-tu, les bébés ont identifié </a:t>
            </a:r>
            <a:r>
              <a:rPr lang="fr-CA" dirty="0" err="1"/>
              <a:t>steve</a:t>
            </a:r>
            <a:r>
              <a:rPr lang="fr-CA" dirty="0"/>
              <a:t> comme leur maman?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E34813-1CA3-4A69-AE7C-B9D43F623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Les bébés ont identifié Steve comme leur maman parce qu’</a:t>
            </a:r>
          </a:p>
          <a:p>
            <a:pPr marL="0" indent="0">
              <a:buNone/>
            </a:pPr>
            <a:endParaRPr lang="fr-CA" dirty="0"/>
          </a:p>
          <a:p>
            <a:pPr marL="457200" indent="-457200">
              <a:buAutoNum type="alphaLcPeriod"/>
            </a:pPr>
            <a:r>
              <a:rPr lang="fr-CA" dirty="0"/>
              <a:t>il est beau comme un maman. </a:t>
            </a:r>
          </a:p>
          <a:p>
            <a:pPr marL="457200" indent="-457200">
              <a:buAutoNum type="alphaLcPeriod"/>
            </a:pPr>
            <a:r>
              <a:rPr lang="fr-CA" dirty="0"/>
              <a:t>il est puissant. </a:t>
            </a:r>
          </a:p>
          <a:p>
            <a:pPr marL="457200" indent="-457200">
              <a:buAutoNum type="alphaLcPeriod"/>
            </a:pPr>
            <a:r>
              <a:rPr lang="fr-CA" dirty="0"/>
              <a:t>il était le seul être-vivant à la toilette.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1441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BAAD0B-8DD1-4581-B998-092ADB2F1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Pourquoi, penses-tu, les bébés ont identifié </a:t>
            </a:r>
            <a:r>
              <a:rPr lang="fr-CA" dirty="0" err="1"/>
              <a:t>steve</a:t>
            </a:r>
            <a:r>
              <a:rPr lang="fr-CA" dirty="0"/>
              <a:t> comme leur maman?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E34813-1CA3-4A69-AE7C-B9D43F623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Les bébés ont identifié Steve comme leur maman parce qu’</a:t>
            </a:r>
          </a:p>
          <a:p>
            <a:pPr marL="0" indent="0">
              <a:buNone/>
            </a:pPr>
            <a:endParaRPr lang="fr-CA" dirty="0"/>
          </a:p>
          <a:p>
            <a:pPr marL="457200" indent="-457200">
              <a:buAutoNum type="alphaLcPeriod"/>
            </a:pPr>
            <a:r>
              <a:rPr lang="fr-CA" dirty="0"/>
              <a:t>il est beau comme un maman. </a:t>
            </a:r>
          </a:p>
          <a:p>
            <a:pPr marL="457200" indent="-457200">
              <a:buAutoNum type="alphaLcPeriod"/>
            </a:pPr>
            <a:r>
              <a:rPr lang="fr-CA" dirty="0"/>
              <a:t>il est puissant. </a:t>
            </a:r>
          </a:p>
          <a:p>
            <a:pPr marL="457200" indent="-457200">
              <a:buAutoNum type="alphaLcPeriod"/>
            </a:pPr>
            <a:r>
              <a:rPr lang="fr-CA" dirty="0">
                <a:highlight>
                  <a:srgbClr val="FFFF00"/>
                </a:highlight>
              </a:rPr>
              <a:t>il était le seul être-vivant à la toilette. </a:t>
            </a:r>
            <a:endParaRPr lang="en-CA" dirty="0">
              <a:highlight>
                <a:srgbClr val="FFFF00"/>
              </a:highligh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FB89F3-E122-43BB-8A6A-5BB5BA350616}"/>
              </a:ext>
            </a:extLst>
          </p:cNvPr>
          <p:cNvSpPr/>
          <p:nvPr/>
        </p:nvSpPr>
        <p:spPr>
          <a:xfrm>
            <a:off x="7674842" y="1824336"/>
            <a:ext cx="2689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highlight>
                  <a:srgbClr val="FFFF00"/>
                </a:highlight>
              </a:rPr>
              <a:t>Corrigé</a:t>
            </a:r>
          </a:p>
        </p:txBody>
      </p:sp>
    </p:spTree>
    <p:extLst>
      <p:ext uri="{BB962C8B-B14F-4D97-AF65-F5344CB8AC3E}">
        <p14:creationId xmlns:p14="http://schemas.microsoft.com/office/powerpoint/2010/main" val="3513230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6FA1E2-AB2C-4F5C-BE4B-756EC7241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74915"/>
          </a:xfrm>
        </p:spPr>
        <p:txBody>
          <a:bodyPr/>
          <a:lstStyle/>
          <a:p>
            <a:r>
              <a:rPr lang="fr-CA" dirty="0"/>
              <a:t>                   La grammaire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DEBE32-02DD-4093-B6AE-CE75225AD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24941"/>
            <a:ext cx="10178322" cy="4454652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Identifie les mots de liaison utilisés dans </a:t>
            </a:r>
            <a:r>
              <a:rPr lang="fr-CA" i="1" dirty="0"/>
              <a:t>Steve – Partie 2. </a:t>
            </a:r>
          </a:p>
          <a:p>
            <a:pPr marL="0" indent="0">
              <a:buNone/>
            </a:pPr>
            <a:endParaRPr lang="fr-CA" i="1" dirty="0"/>
          </a:p>
          <a:p>
            <a:pPr marL="0" indent="0">
              <a:buNone/>
            </a:pPr>
            <a:endParaRPr lang="en-CA" i="1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F03078C4-D74D-4E46-BC5A-E69E66EF5B8F}"/>
              </a:ext>
            </a:extLst>
          </p:cNvPr>
          <p:cNvSpPr/>
          <p:nvPr/>
        </p:nvSpPr>
        <p:spPr>
          <a:xfrm>
            <a:off x="2389632" y="2060448"/>
            <a:ext cx="4242816" cy="2535936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BF89AAC-7E7A-4808-846D-0156E9CBFB47}"/>
              </a:ext>
            </a:extLst>
          </p:cNvPr>
          <p:cNvSpPr txBox="1"/>
          <p:nvPr/>
        </p:nvSpPr>
        <p:spPr>
          <a:xfrm>
            <a:off x="2578608" y="2286000"/>
            <a:ext cx="387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CA" dirty="0"/>
              <a:t>et</a:t>
            </a:r>
          </a:p>
          <a:p>
            <a:pPr marL="285750" indent="-285750">
              <a:buFontTx/>
              <a:buChar char="-"/>
            </a:pPr>
            <a:endParaRPr lang="fr-CA" dirty="0"/>
          </a:p>
          <a:p>
            <a:pPr marL="285750" indent="-285750">
              <a:buFontTx/>
              <a:buChar char="-"/>
            </a:pPr>
            <a:endParaRPr lang="en-CA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D956D8D-548D-4F51-9A06-4C57C42B8C94}"/>
              </a:ext>
            </a:extLst>
          </p:cNvPr>
          <p:cNvSpPr txBox="1"/>
          <p:nvPr/>
        </p:nvSpPr>
        <p:spPr>
          <a:xfrm>
            <a:off x="1251678" y="4931664"/>
            <a:ext cx="8940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6"/>
                </a:solidFill>
              </a:rPr>
              <a:t>Essaie de former ta propre phrase avec un des mots de liaison. </a:t>
            </a:r>
            <a:endParaRPr lang="en-CA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192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6FA1E2-AB2C-4F5C-BE4B-756EC7241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74915"/>
          </a:xfrm>
        </p:spPr>
        <p:txBody>
          <a:bodyPr/>
          <a:lstStyle/>
          <a:p>
            <a:r>
              <a:rPr lang="fr-CA" dirty="0"/>
              <a:t>                   La grammaire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DEBE32-02DD-4093-B6AE-CE75225AD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24941"/>
            <a:ext cx="10178322" cy="4454652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Identifie les mots de liaison utilisés dans </a:t>
            </a:r>
            <a:r>
              <a:rPr lang="fr-CA" i="1" dirty="0"/>
              <a:t>Steve – Partie 2. </a:t>
            </a:r>
          </a:p>
          <a:p>
            <a:pPr marL="0" indent="0">
              <a:buNone/>
            </a:pPr>
            <a:endParaRPr lang="fr-CA" i="1" dirty="0"/>
          </a:p>
          <a:p>
            <a:pPr marL="0" indent="0">
              <a:buNone/>
            </a:pPr>
            <a:endParaRPr lang="en-CA" i="1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F03078C4-D74D-4E46-BC5A-E69E66EF5B8F}"/>
              </a:ext>
            </a:extLst>
          </p:cNvPr>
          <p:cNvSpPr/>
          <p:nvPr/>
        </p:nvSpPr>
        <p:spPr>
          <a:xfrm>
            <a:off x="2389632" y="2060448"/>
            <a:ext cx="4242816" cy="2535936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BF89AAC-7E7A-4808-846D-0156E9CBFB47}"/>
              </a:ext>
            </a:extLst>
          </p:cNvPr>
          <p:cNvSpPr txBox="1"/>
          <p:nvPr/>
        </p:nvSpPr>
        <p:spPr>
          <a:xfrm>
            <a:off x="2578608" y="2286000"/>
            <a:ext cx="387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CA" dirty="0"/>
              <a:t>et</a:t>
            </a:r>
          </a:p>
          <a:p>
            <a:pPr marL="285750" indent="-285750">
              <a:buFontTx/>
              <a:buChar char="-"/>
            </a:pPr>
            <a:r>
              <a:rPr lang="fr-CA" dirty="0">
                <a:highlight>
                  <a:srgbClr val="FFFF00"/>
                </a:highlight>
              </a:rPr>
              <a:t>lorsque</a:t>
            </a:r>
          </a:p>
          <a:p>
            <a:pPr marL="285750" indent="-285750">
              <a:buFontTx/>
              <a:buChar char="-"/>
            </a:pPr>
            <a:r>
              <a:rPr lang="fr-CA" dirty="0">
                <a:highlight>
                  <a:srgbClr val="FFFF00"/>
                </a:highlight>
              </a:rPr>
              <a:t>alors que</a:t>
            </a:r>
          </a:p>
          <a:p>
            <a:pPr marL="285750" indent="-285750">
              <a:buFontTx/>
              <a:buChar char="-"/>
            </a:pPr>
            <a:r>
              <a:rPr lang="fr-CA" dirty="0">
                <a:highlight>
                  <a:srgbClr val="FFFF00"/>
                </a:highlight>
              </a:rPr>
              <a:t>donc</a:t>
            </a:r>
          </a:p>
          <a:p>
            <a:pPr marL="285750" indent="-285750">
              <a:buFontTx/>
              <a:buChar char="-"/>
            </a:pPr>
            <a:r>
              <a:rPr lang="fr-CA" dirty="0">
                <a:highlight>
                  <a:srgbClr val="FFFF00"/>
                </a:highlight>
              </a:rPr>
              <a:t>car</a:t>
            </a:r>
          </a:p>
          <a:p>
            <a:pPr marL="285750" indent="-285750">
              <a:buFontTx/>
              <a:buChar char="-"/>
            </a:pPr>
            <a:endParaRPr lang="fr-CA" dirty="0"/>
          </a:p>
          <a:p>
            <a:pPr marL="285750" indent="-285750">
              <a:buFontTx/>
              <a:buChar char="-"/>
            </a:pPr>
            <a:endParaRPr lang="fr-CA" dirty="0"/>
          </a:p>
          <a:p>
            <a:pPr marL="285750" indent="-285750">
              <a:buFontTx/>
              <a:buChar char="-"/>
            </a:pPr>
            <a:endParaRPr lang="en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C73E8C-7989-4306-A45F-88E3BED5090F}"/>
              </a:ext>
            </a:extLst>
          </p:cNvPr>
          <p:cNvSpPr/>
          <p:nvPr/>
        </p:nvSpPr>
        <p:spPr>
          <a:xfrm>
            <a:off x="7597118" y="1598783"/>
            <a:ext cx="2689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highlight>
                  <a:srgbClr val="FFFF00"/>
                </a:highlight>
              </a:rPr>
              <a:t>Corrigé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26D3434-3AD5-43C7-9E3F-F1331F9AC128}"/>
              </a:ext>
            </a:extLst>
          </p:cNvPr>
          <p:cNvSpPr txBox="1"/>
          <p:nvPr/>
        </p:nvSpPr>
        <p:spPr>
          <a:xfrm>
            <a:off x="1251678" y="4931664"/>
            <a:ext cx="8940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6"/>
                </a:solidFill>
              </a:rPr>
              <a:t>Essaie de former ta propre phrase avec un des mots de liaison. </a:t>
            </a:r>
          </a:p>
          <a:p>
            <a:endParaRPr lang="fr-CA" sz="2000" dirty="0">
              <a:solidFill>
                <a:schemeClr val="accent6"/>
              </a:solidFill>
            </a:endParaRPr>
          </a:p>
          <a:p>
            <a:r>
              <a:rPr lang="fr-CA" sz="2000" dirty="0">
                <a:solidFill>
                  <a:schemeClr val="accent6"/>
                </a:solidFill>
              </a:rPr>
              <a:t>Une possibilité:  </a:t>
            </a:r>
            <a:r>
              <a:rPr lang="fr-CA" sz="2000" dirty="0">
                <a:solidFill>
                  <a:schemeClr val="accent6"/>
                </a:solidFill>
                <a:highlight>
                  <a:srgbClr val="FFFF00"/>
                </a:highlight>
              </a:rPr>
              <a:t>Je suis à la maison </a:t>
            </a:r>
            <a:r>
              <a:rPr lang="fr-CA" sz="2000" u="sng" dirty="0">
                <a:solidFill>
                  <a:schemeClr val="accent6"/>
                </a:solidFill>
                <a:highlight>
                  <a:srgbClr val="FFFF00"/>
                </a:highlight>
              </a:rPr>
              <a:t>car</a:t>
            </a:r>
            <a:r>
              <a:rPr lang="fr-CA" sz="2000" dirty="0">
                <a:solidFill>
                  <a:schemeClr val="accent6"/>
                </a:solidFill>
                <a:highlight>
                  <a:srgbClr val="FFFF00"/>
                </a:highlight>
              </a:rPr>
              <a:t> l’école est fermé. </a:t>
            </a:r>
            <a:endParaRPr lang="en-CA" sz="2000" dirty="0">
              <a:solidFill>
                <a:schemeClr val="accent6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29529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470</Words>
  <Application>Microsoft Office PowerPoint</Application>
  <PresentationFormat>Grand écran</PresentationFormat>
  <Paragraphs>95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Impact</vt:lpstr>
      <vt:lpstr>Badge</vt:lpstr>
      <vt:lpstr>Questions  Steve – partie 2</vt:lpstr>
      <vt:lpstr>Quelle évidence nous montre que steve aimait être parent?</vt:lpstr>
      <vt:lpstr>Quelle évidence nous montre que steve aimait être parent?</vt:lpstr>
      <vt:lpstr>Trouve la meilleure réponse. Pourquoi a steve quitté Minecraft?</vt:lpstr>
      <vt:lpstr>Trouve la meilleure réponse. Pourquoi a steve quitté Minecraft?</vt:lpstr>
      <vt:lpstr>Pourquoi, penses-tu, les bébés ont identifié steve comme leur maman?</vt:lpstr>
      <vt:lpstr>Pourquoi, penses-tu, les bébés ont identifié steve comme leur maman?</vt:lpstr>
      <vt:lpstr>                   La grammaire</vt:lpstr>
      <vt:lpstr>                   La grammaire</vt:lpstr>
      <vt:lpstr>Le vocabulaire</vt:lpstr>
      <vt:lpstr>Le vocabulaire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 Steve – partie 2</dc:title>
  <dc:creator>Ravn, Jodi (ASD-S)</dc:creator>
  <cp:lastModifiedBy>Ravn, Jodi (ASD-S)</cp:lastModifiedBy>
  <cp:revision>14</cp:revision>
  <dcterms:created xsi:type="dcterms:W3CDTF">2020-05-09T22:55:29Z</dcterms:created>
  <dcterms:modified xsi:type="dcterms:W3CDTF">2020-05-10T00:45:48Z</dcterms:modified>
</cp:coreProperties>
</file>