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16BC3-2D96-4F75-BE7B-3DBC5DBC6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Je mange bien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8AFEAF-7540-4A93-84AB-FF099246B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Par: Madame Cyr</a:t>
            </a:r>
          </a:p>
          <a:p>
            <a:r>
              <a:rPr lang="fr-CA" dirty="0"/>
              <a:t>Oral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8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244CF-799C-4EA8-9F6F-17512FF2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Quel fruit aimes-tu manger?</a:t>
            </a:r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E925393-03F6-4D5B-AF94-D20D76B48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94386" y="2062857"/>
            <a:ext cx="3515367" cy="2932100"/>
          </a:xfrm>
          <a:prstGeom prst="rect">
            <a:avLst/>
          </a:prstGeom>
        </p:spPr>
      </p:pic>
      <p:pic>
        <p:nvPicPr>
          <p:cNvPr id="7" name="fruit">
            <a:hlinkClick r:id="" action="ppaction://media"/>
            <a:extLst>
              <a:ext uri="{FF2B5EF4-FFF2-40B4-BE49-F238E27FC236}">
                <a16:creationId xmlns:a16="http://schemas.microsoft.com/office/drawing/2014/main" id="{D4B5DA57-5646-446B-B353-B7BF786C8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2643" y="4385357"/>
            <a:ext cx="609600" cy="609600"/>
          </a:xfrm>
          <a:prstGeom prst="rect">
            <a:avLst/>
          </a:prstGeom>
        </p:spPr>
      </p:pic>
      <p:pic>
        <p:nvPicPr>
          <p:cNvPr id="8" name="Les fruits">
            <a:hlinkClick r:id="" action="ppaction://media"/>
            <a:extLst>
              <a:ext uri="{FF2B5EF4-FFF2-40B4-BE49-F238E27FC236}">
                <a16:creationId xmlns:a16="http://schemas.microsoft.com/office/drawing/2014/main" id="{E57BB82C-9A65-4A7D-9914-C70074F1AB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56089" y="2062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C9DF1-6834-47C8-B7FC-68BAB917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Quel légume aimes-tu manger?</a:t>
            </a:r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F3361AF-E456-4C09-ADA2-757AABD64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30288" y="2129108"/>
            <a:ext cx="4331424" cy="2967307"/>
          </a:xfrm>
          <a:prstGeom prst="rect">
            <a:avLst/>
          </a:prstGeom>
        </p:spPr>
      </p:pic>
      <p:pic>
        <p:nvPicPr>
          <p:cNvPr id="5" name="vegetable">
            <a:hlinkClick r:id="" action="ppaction://media"/>
            <a:extLst>
              <a:ext uri="{FF2B5EF4-FFF2-40B4-BE49-F238E27FC236}">
                <a16:creationId xmlns:a16="http://schemas.microsoft.com/office/drawing/2014/main" id="{C1947729-7E6B-41A4-8242-F6194CC1D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5323" y="4215816"/>
            <a:ext cx="609600" cy="609600"/>
          </a:xfrm>
          <a:prstGeom prst="rect">
            <a:avLst/>
          </a:prstGeom>
        </p:spPr>
      </p:pic>
      <p:pic>
        <p:nvPicPr>
          <p:cNvPr id="6" name="Les légumes">
            <a:hlinkClick r:id="" action="ppaction://media"/>
            <a:extLst>
              <a:ext uri="{FF2B5EF4-FFF2-40B4-BE49-F238E27FC236}">
                <a16:creationId xmlns:a16="http://schemas.microsoft.com/office/drawing/2014/main" id="{F5216AAD-7DE0-488C-8281-D1C8473B32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5323" y="2130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C9DF1-6834-47C8-B7FC-68BAB917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Quelle viande aimes-tu manger?</a:t>
            </a:r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27E47C3-54D9-46A5-9594-98F6DF873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208706" y="2640745"/>
            <a:ext cx="3419475" cy="2181225"/>
          </a:xfrm>
          <a:prstGeom prst="rect">
            <a:avLst/>
          </a:prstGeom>
        </p:spPr>
      </p:pic>
      <p:pic>
        <p:nvPicPr>
          <p:cNvPr id="5" name="meat">
            <a:hlinkClick r:id="" action="ppaction://media"/>
            <a:extLst>
              <a:ext uri="{FF2B5EF4-FFF2-40B4-BE49-F238E27FC236}">
                <a16:creationId xmlns:a16="http://schemas.microsoft.com/office/drawing/2014/main" id="{4D188F07-E8AE-41D1-B107-D27D0A6BD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3261" y="4123714"/>
            <a:ext cx="609600" cy="609600"/>
          </a:xfrm>
          <a:prstGeom prst="rect">
            <a:avLst/>
          </a:prstGeom>
        </p:spPr>
      </p:pic>
      <p:pic>
        <p:nvPicPr>
          <p:cNvPr id="6" name="Les viandes">
            <a:hlinkClick r:id="" action="ppaction://media"/>
            <a:extLst>
              <a:ext uri="{FF2B5EF4-FFF2-40B4-BE49-F238E27FC236}">
                <a16:creationId xmlns:a16="http://schemas.microsoft.com/office/drawing/2014/main" id="{30541447-C574-4AC5-AE3E-401C05DAFC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6707" y="1952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C9DF1-6834-47C8-B7FC-68BAB917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Quel produit laitier aimes-tu manger?</a:t>
            </a:r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0B35C61-B73F-4242-99AB-5FEF53A53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51297" y="2287832"/>
            <a:ext cx="4779084" cy="3423081"/>
          </a:xfrm>
          <a:prstGeom prst="rect">
            <a:avLst/>
          </a:prstGeom>
        </p:spPr>
      </p:pic>
      <p:pic>
        <p:nvPicPr>
          <p:cNvPr id="5" name="dairy product">
            <a:hlinkClick r:id="" action="ppaction://media"/>
            <a:extLst>
              <a:ext uri="{FF2B5EF4-FFF2-40B4-BE49-F238E27FC236}">
                <a16:creationId xmlns:a16="http://schemas.microsoft.com/office/drawing/2014/main" id="{228AC9B9-3CC3-4761-B637-AAB77AE9A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5969" y="3999372"/>
            <a:ext cx="609600" cy="609600"/>
          </a:xfrm>
          <a:prstGeom prst="rect">
            <a:avLst/>
          </a:prstGeom>
        </p:spPr>
      </p:pic>
      <p:pic>
        <p:nvPicPr>
          <p:cNvPr id="6" name="Produit laitier">
            <a:hlinkClick r:id="" action="ppaction://media"/>
            <a:extLst>
              <a:ext uri="{FF2B5EF4-FFF2-40B4-BE49-F238E27FC236}">
                <a16:creationId xmlns:a16="http://schemas.microsoft.com/office/drawing/2014/main" id="{1931DA94-29EF-4411-AC26-C0048D16FB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5969" y="2207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94E8F-D84A-42B2-B81F-EBD08F7C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Quel produit céréalier aimes-tu manger?</a:t>
            </a:r>
            <a:endParaRPr lang="en-US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905D2BB-3BED-451D-BEFA-0D51DE55D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39330" y="2323982"/>
            <a:ext cx="4313339" cy="3106248"/>
          </a:xfrm>
          <a:prstGeom prst="rect">
            <a:avLst/>
          </a:prstGeom>
        </p:spPr>
      </p:pic>
      <p:pic>
        <p:nvPicPr>
          <p:cNvPr id="5" name="cereals">
            <a:hlinkClick r:id="" action="ppaction://media"/>
            <a:extLst>
              <a:ext uri="{FF2B5EF4-FFF2-40B4-BE49-F238E27FC236}">
                <a16:creationId xmlns:a16="http://schemas.microsoft.com/office/drawing/2014/main" id="{4E390AB0-BE56-484F-93C8-466A52D9F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739" y="4820630"/>
            <a:ext cx="609600" cy="609600"/>
          </a:xfrm>
          <a:prstGeom prst="rect">
            <a:avLst/>
          </a:prstGeom>
        </p:spPr>
      </p:pic>
      <p:pic>
        <p:nvPicPr>
          <p:cNvPr id="6" name="Produit céréalier">
            <a:hlinkClick r:id="" action="ppaction://media"/>
            <a:extLst>
              <a:ext uri="{FF2B5EF4-FFF2-40B4-BE49-F238E27FC236}">
                <a16:creationId xmlns:a16="http://schemas.microsoft.com/office/drawing/2014/main" id="{2B173789-91E6-43E1-9A4F-83028030CC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739" y="2376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06BBD83F7B2428915D4A2129F24FA" ma:contentTypeVersion="0" ma:contentTypeDescription="Crée un document." ma:contentTypeScope="" ma:versionID="cf7d8962999aebf14496c408443137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d6ca9f312fcd1c0ab10337cdbdb72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8B56C6-70D3-4803-8492-31B5784A1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8D82E2-9EA5-468D-A5CF-D1FC1841B3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9C9CA-9052-491E-88BE-C567BC64DEA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33</TotalTime>
  <Words>36</Words>
  <Application>Microsoft Office PowerPoint</Application>
  <PresentationFormat>Grand écran</PresentationFormat>
  <Paragraphs>8</Paragraphs>
  <Slides>6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Je mange bien</vt:lpstr>
      <vt:lpstr>Quel fruit aimes-tu manger?</vt:lpstr>
      <vt:lpstr>Quel légume aimes-tu manger?</vt:lpstr>
      <vt:lpstr>Quelle viande aimes-tu manger?</vt:lpstr>
      <vt:lpstr>Quel produit laitier aimes-tu manger?</vt:lpstr>
      <vt:lpstr>Quel produit céréalier aimes-tu manger?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mange bien</dc:title>
  <dc:creator>Cyr, Melanie  (ASD-S)</dc:creator>
  <cp:lastModifiedBy>Ravn, Jodi (ASD-S)</cp:lastModifiedBy>
  <cp:revision>6</cp:revision>
  <dcterms:created xsi:type="dcterms:W3CDTF">2020-04-01T18:01:05Z</dcterms:created>
  <dcterms:modified xsi:type="dcterms:W3CDTF">2020-04-16T13:57:09Z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0x01010029606BBD83F7B2428915D4A2129F24FA</vt:lpwstr>
  </property>
</Properties>
</file>