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4"/>
  </p:sldMasterIdLst>
  <p:notesMasterIdLst>
    <p:notesMasterId r:id="rId16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nette-LaRush, Sylvie (ASD-S)" initials="FS(" lastIdx="1" clrIdx="0">
    <p:extLst>
      <p:ext uri="{19B8F6BF-5375-455C-9EA6-DF929625EA0E}">
        <p15:presenceInfo xmlns:p15="http://schemas.microsoft.com/office/powerpoint/2012/main" userId="S-1-5-21-1466307912-141363381-619646970-140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91B25-CBD8-488B-B4F1-AED57EF8352D}" v="86" dt="2020-04-30T19:51:59.897"/>
    <p1510:client id="{A8AA5A5A-4259-4155-B063-20FDF166868E}" v="7" dt="2020-04-30T19:46:00.985"/>
    <p1510:client id="{B20C096D-8543-79B6-8E1A-03ADBFE197D3}" v="8" dt="2020-04-28T12:26:46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nette-LaRush, Sylvie (ASD-S)" userId="S::sylvie.frenette-larush@nbed.nb.ca::23ab7575-2c63-4f6b-b710-977e12118d00" providerId="AD" clId="Web-{B20C096D-8543-79B6-8E1A-03ADBFE197D3}"/>
    <pc:docChg chg="modSld">
      <pc:chgData name="Frenette-LaRush, Sylvie (ASD-S)" userId="S::sylvie.frenette-larush@nbed.nb.ca::23ab7575-2c63-4f6b-b710-977e12118d00" providerId="AD" clId="Web-{B20C096D-8543-79B6-8E1A-03ADBFE197D3}" dt="2020-04-28T12:26:46.277" v="7" actId="20577"/>
      <pc:docMkLst>
        <pc:docMk/>
      </pc:docMkLst>
      <pc:sldChg chg="modSp">
        <pc:chgData name="Frenette-LaRush, Sylvie (ASD-S)" userId="S::sylvie.frenette-larush@nbed.nb.ca::23ab7575-2c63-4f6b-b710-977e12118d00" providerId="AD" clId="Web-{B20C096D-8543-79B6-8E1A-03ADBFE197D3}" dt="2020-04-28T12:26:35.495" v="2" actId="20577"/>
        <pc:sldMkLst>
          <pc:docMk/>
          <pc:sldMk cId="2727565950" sldId="258"/>
        </pc:sldMkLst>
        <pc:spChg chg="mod">
          <ac:chgData name="Frenette-LaRush, Sylvie (ASD-S)" userId="S::sylvie.frenette-larush@nbed.nb.ca::23ab7575-2c63-4f6b-b710-977e12118d00" providerId="AD" clId="Web-{B20C096D-8543-79B6-8E1A-03ADBFE197D3}" dt="2020-04-28T12:26:35.495" v="2" actId="20577"/>
          <ac:spMkLst>
            <pc:docMk/>
            <pc:sldMk cId="2727565950" sldId="258"/>
            <ac:spMk id="3" creationId="{00000000-0000-0000-0000-000000000000}"/>
          </ac:spMkLst>
        </pc:spChg>
      </pc:sldChg>
      <pc:sldChg chg="modSp">
        <pc:chgData name="Frenette-LaRush, Sylvie (ASD-S)" userId="S::sylvie.frenette-larush@nbed.nb.ca::23ab7575-2c63-4f6b-b710-977e12118d00" providerId="AD" clId="Web-{B20C096D-8543-79B6-8E1A-03ADBFE197D3}" dt="2020-04-28T12:26:46.277" v="6" actId="20577"/>
        <pc:sldMkLst>
          <pc:docMk/>
          <pc:sldMk cId="3943119788" sldId="260"/>
        </pc:sldMkLst>
        <pc:spChg chg="mod">
          <ac:chgData name="Frenette-LaRush, Sylvie (ASD-S)" userId="S::sylvie.frenette-larush@nbed.nb.ca::23ab7575-2c63-4f6b-b710-977e12118d00" providerId="AD" clId="Web-{B20C096D-8543-79B6-8E1A-03ADBFE197D3}" dt="2020-04-28T12:26:46.277" v="6" actId="20577"/>
          <ac:spMkLst>
            <pc:docMk/>
            <pc:sldMk cId="3943119788" sldId="260"/>
            <ac:spMk id="4" creationId="{00000000-0000-0000-0000-000000000000}"/>
          </ac:spMkLst>
        </pc:spChg>
      </pc:sldChg>
    </pc:docChg>
  </pc:docChgLst>
  <pc:docChgLst>
    <pc:chgData name="Ravn, Jodi (ASD-S)" userId="S::jodi.ravn@nbed.nb.ca::34648764-2b80-4eba-8212-cbebdba009e1" providerId="AD" clId="Web-{A8AA5A5A-4259-4155-B063-20FDF166868E}"/>
    <pc:docChg chg="modSld">
      <pc:chgData name="Ravn, Jodi (ASD-S)" userId="S::jodi.ravn@nbed.nb.ca::34648764-2b80-4eba-8212-cbebdba009e1" providerId="AD" clId="Web-{A8AA5A5A-4259-4155-B063-20FDF166868E}" dt="2020-04-30T19:46:00.985" v="6" actId="20577"/>
      <pc:docMkLst>
        <pc:docMk/>
      </pc:docMkLst>
      <pc:sldChg chg="modSp">
        <pc:chgData name="Ravn, Jodi (ASD-S)" userId="S::jodi.ravn@nbed.nb.ca::34648764-2b80-4eba-8212-cbebdba009e1" providerId="AD" clId="Web-{A8AA5A5A-4259-4155-B063-20FDF166868E}" dt="2020-04-30T19:46:00.985" v="5" actId="20577"/>
        <pc:sldMkLst>
          <pc:docMk/>
          <pc:sldMk cId="76227922" sldId="257"/>
        </pc:sldMkLst>
        <pc:spChg chg="mod">
          <ac:chgData name="Ravn, Jodi (ASD-S)" userId="S::jodi.ravn@nbed.nb.ca::34648764-2b80-4eba-8212-cbebdba009e1" providerId="AD" clId="Web-{A8AA5A5A-4259-4155-B063-20FDF166868E}" dt="2020-04-30T19:46:00.985" v="5" actId="20577"/>
          <ac:spMkLst>
            <pc:docMk/>
            <pc:sldMk cId="76227922" sldId="257"/>
            <ac:spMk id="7" creationId="{00000000-0000-0000-0000-000000000000}"/>
          </ac:spMkLst>
        </pc:spChg>
      </pc:sldChg>
      <pc:sldChg chg="modSp">
        <pc:chgData name="Ravn, Jodi (ASD-S)" userId="S::jodi.ravn@nbed.nb.ca::34648764-2b80-4eba-8212-cbebdba009e1" providerId="AD" clId="Web-{A8AA5A5A-4259-4155-B063-20FDF166868E}" dt="2020-04-30T19:42:30.829" v="0" actId="1076"/>
        <pc:sldMkLst>
          <pc:docMk/>
          <pc:sldMk cId="2516640636" sldId="259"/>
        </pc:sldMkLst>
        <pc:spChg chg="mod">
          <ac:chgData name="Ravn, Jodi (ASD-S)" userId="S::jodi.ravn@nbed.nb.ca::34648764-2b80-4eba-8212-cbebdba009e1" providerId="AD" clId="Web-{A8AA5A5A-4259-4155-B063-20FDF166868E}" dt="2020-04-30T19:42:30.829" v="0" actId="1076"/>
          <ac:spMkLst>
            <pc:docMk/>
            <pc:sldMk cId="2516640636" sldId="259"/>
            <ac:spMk id="6" creationId="{00000000-0000-0000-0000-000000000000}"/>
          </ac:spMkLst>
        </pc:spChg>
      </pc:sldChg>
    </pc:docChg>
  </pc:docChgLst>
  <pc:docChgLst>
    <pc:chgData name="Ravn, Jodi (ASD-S)" userId="S::jodi.ravn@nbed.nb.ca::34648764-2b80-4eba-8212-cbebdba009e1" providerId="AD" clId="Web-{A2091B25-CBD8-488B-B4F1-AED57EF8352D}"/>
    <pc:docChg chg="modSld">
      <pc:chgData name="Ravn, Jodi (ASD-S)" userId="S::jodi.ravn@nbed.nb.ca::34648764-2b80-4eba-8212-cbebdba009e1" providerId="AD" clId="Web-{A2091B25-CBD8-488B-B4F1-AED57EF8352D}" dt="2020-04-30T19:51:59.381" v="82" actId="20577"/>
      <pc:docMkLst>
        <pc:docMk/>
      </pc:docMkLst>
      <pc:sldChg chg="modSp">
        <pc:chgData name="Ravn, Jodi (ASD-S)" userId="S::jodi.ravn@nbed.nb.ca::34648764-2b80-4eba-8212-cbebdba009e1" providerId="AD" clId="Web-{A2091B25-CBD8-488B-B4F1-AED57EF8352D}" dt="2020-04-30T19:46:54.587" v="4" actId="20577"/>
        <pc:sldMkLst>
          <pc:docMk/>
          <pc:sldMk cId="76227922" sldId="257"/>
        </pc:sldMkLst>
        <pc:spChg chg="mod">
          <ac:chgData name="Ravn, Jodi (ASD-S)" userId="S::jodi.ravn@nbed.nb.ca::34648764-2b80-4eba-8212-cbebdba009e1" providerId="AD" clId="Web-{A2091B25-CBD8-488B-B4F1-AED57EF8352D}" dt="2020-04-30T19:46:54.587" v="4" actId="20577"/>
          <ac:spMkLst>
            <pc:docMk/>
            <pc:sldMk cId="76227922" sldId="257"/>
            <ac:spMk id="7" creationId="{00000000-0000-0000-0000-000000000000}"/>
          </ac:spMkLst>
        </pc:spChg>
      </pc:sldChg>
      <pc:sldChg chg="modSp">
        <pc:chgData name="Ravn, Jodi (ASD-S)" userId="S::jodi.ravn@nbed.nb.ca::34648764-2b80-4eba-8212-cbebdba009e1" providerId="AD" clId="Web-{A2091B25-CBD8-488B-B4F1-AED57EF8352D}" dt="2020-04-30T19:47:33.292" v="13" actId="20577"/>
        <pc:sldMkLst>
          <pc:docMk/>
          <pc:sldMk cId="2727565950" sldId="258"/>
        </pc:sldMkLst>
        <pc:spChg chg="mod">
          <ac:chgData name="Ravn, Jodi (ASD-S)" userId="S::jodi.ravn@nbed.nb.ca::34648764-2b80-4eba-8212-cbebdba009e1" providerId="AD" clId="Web-{A2091B25-CBD8-488B-B4F1-AED57EF8352D}" dt="2020-04-30T19:47:33.292" v="13" actId="20577"/>
          <ac:spMkLst>
            <pc:docMk/>
            <pc:sldMk cId="2727565950" sldId="258"/>
            <ac:spMk id="3" creationId="{00000000-0000-0000-0000-000000000000}"/>
          </ac:spMkLst>
        </pc:spChg>
      </pc:sldChg>
      <pc:sldChg chg="delSp">
        <pc:chgData name="Ravn, Jodi (ASD-S)" userId="S::jodi.ravn@nbed.nb.ca::34648764-2b80-4eba-8212-cbebdba009e1" providerId="AD" clId="Web-{A2091B25-CBD8-488B-B4F1-AED57EF8352D}" dt="2020-04-30T19:47:02.587" v="6"/>
        <pc:sldMkLst>
          <pc:docMk/>
          <pc:sldMk cId="2516640636" sldId="259"/>
        </pc:sldMkLst>
        <pc:spChg chg="del">
          <ac:chgData name="Ravn, Jodi (ASD-S)" userId="S::jodi.ravn@nbed.nb.ca::34648764-2b80-4eba-8212-cbebdba009e1" providerId="AD" clId="Web-{A2091B25-CBD8-488B-B4F1-AED57EF8352D}" dt="2020-04-30T19:47:02.587" v="6"/>
          <ac:spMkLst>
            <pc:docMk/>
            <pc:sldMk cId="2516640636" sldId="259"/>
            <ac:spMk id="6" creationId="{00000000-0000-0000-0000-000000000000}"/>
          </ac:spMkLst>
        </pc:spChg>
      </pc:sldChg>
      <pc:sldChg chg="modSp">
        <pc:chgData name="Ravn, Jodi (ASD-S)" userId="S::jodi.ravn@nbed.nb.ca::34648764-2b80-4eba-8212-cbebdba009e1" providerId="AD" clId="Web-{A2091B25-CBD8-488B-B4F1-AED57EF8352D}" dt="2020-04-30T19:47:47.933" v="21" actId="20577"/>
        <pc:sldMkLst>
          <pc:docMk/>
          <pc:sldMk cId="3943119788" sldId="260"/>
        </pc:sldMkLst>
        <pc:spChg chg="mod">
          <ac:chgData name="Ravn, Jodi (ASD-S)" userId="S::jodi.ravn@nbed.nb.ca::34648764-2b80-4eba-8212-cbebdba009e1" providerId="AD" clId="Web-{A2091B25-CBD8-488B-B4F1-AED57EF8352D}" dt="2020-04-30T19:47:47.933" v="21" actId="20577"/>
          <ac:spMkLst>
            <pc:docMk/>
            <pc:sldMk cId="3943119788" sldId="260"/>
            <ac:spMk id="4" creationId="{00000000-0000-0000-0000-000000000000}"/>
          </ac:spMkLst>
        </pc:spChg>
      </pc:sldChg>
      <pc:sldChg chg="modSp">
        <pc:chgData name="Ravn, Jodi (ASD-S)" userId="S::jodi.ravn@nbed.nb.ca::34648764-2b80-4eba-8212-cbebdba009e1" providerId="AD" clId="Web-{A2091B25-CBD8-488B-B4F1-AED57EF8352D}" dt="2020-04-30T19:48:26.591" v="25" actId="20577"/>
        <pc:sldMkLst>
          <pc:docMk/>
          <pc:sldMk cId="4023803545" sldId="264"/>
        </pc:sldMkLst>
        <pc:spChg chg="mod">
          <ac:chgData name="Ravn, Jodi (ASD-S)" userId="S::jodi.ravn@nbed.nb.ca::34648764-2b80-4eba-8212-cbebdba009e1" providerId="AD" clId="Web-{A2091B25-CBD8-488B-B4F1-AED57EF8352D}" dt="2020-04-30T19:48:26.591" v="25" actId="20577"/>
          <ac:spMkLst>
            <pc:docMk/>
            <pc:sldMk cId="4023803545" sldId="264"/>
            <ac:spMk id="3" creationId="{00000000-0000-0000-0000-000000000000}"/>
          </ac:spMkLst>
        </pc:spChg>
      </pc:sldChg>
      <pc:sldChg chg="modSp">
        <pc:chgData name="Ravn, Jodi (ASD-S)" userId="S::jodi.ravn@nbed.nb.ca::34648764-2b80-4eba-8212-cbebdba009e1" providerId="AD" clId="Web-{A2091B25-CBD8-488B-B4F1-AED57EF8352D}" dt="2020-04-30T19:49:10.608" v="29" actId="20577"/>
        <pc:sldMkLst>
          <pc:docMk/>
          <pc:sldMk cId="682706275" sldId="267"/>
        </pc:sldMkLst>
        <pc:spChg chg="mod">
          <ac:chgData name="Ravn, Jodi (ASD-S)" userId="S::jodi.ravn@nbed.nb.ca::34648764-2b80-4eba-8212-cbebdba009e1" providerId="AD" clId="Web-{A2091B25-CBD8-488B-B4F1-AED57EF8352D}" dt="2020-04-30T19:49:10.608" v="29" actId="20577"/>
          <ac:spMkLst>
            <pc:docMk/>
            <pc:sldMk cId="682706275" sldId="267"/>
            <ac:spMk id="3" creationId="{00000000-0000-0000-0000-000000000000}"/>
          </ac:spMkLst>
        </pc:spChg>
      </pc:sldChg>
      <pc:sldChg chg="modSp">
        <pc:chgData name="Ravn, Jodi (ASD-S)" userId="S::jodi.ravn@nbed.nb.ca::34648764-2b80-4eba-8212-cbebdba009e1" providerId="AD" clId="Web-{A2091B25-CBD8-488B-B4F1-AED57EF8352D}" dt="2020-04-30T19:51:08.285" v="71" actId="20577"/>
        <pc:sldMkLst>
          <pc:docMk/>
          <pc:sldMk cId="1158830107" sldId="270"/>
        </pc:sldMkLst>
        <pc:spChg chg="mod">
          <ac:chgData name="Ravn, Jodi (ASD-S)" userId="S::jodi.ravn@nbed.nb.ca::34648764-2b80-4eba-8212-cbebdba009e1" providerId="AD" clId="Web-{A2091B25-CBD8-488B-B4F1-AED57EF8352D}" dt="2020-04-30T19:51:08.285" v="71" actId="20577"/>
          <ac:spMkLst>
            <pc:docMk/>
            <pc:sldMk cId="1158830107" sldId="270"/>
            <ac:spMk id="3" creationId="{00000000-0000-0000-0000-000000000000}"/>
          </ac:spMkLst>
        </pc:spChg>
      </pc:sldChg>
      <pc:sldChg chg="modSp">
        <pc:chgData name="Ravn, Jodi (ASD-S)" userId="S::jodi.ravn@nbed.nb.ca::34648764-2b80-4eba-8212-cbebdba009e1" providerId="AD" clId="Web-{A2091B25-CBD8-488B-B4F1-AED57EF8352D}" dt="2020-04-30T19:51:59.381" v="81" actId="20577"/>
        <pc:sldMkLst>
          <pc:docMk/>
          <pc:sldMk cId="2774871655" sldId="271"/>
        </pc:sldMkLst>
        <pc:spChg chg="mod">
          <ac:chgData name="Ravn, Jodi (ASD-S)" userId="S::jodi.ravn@nbed.nb.ca::34648764-2b80-4eba-8212-cbebdba009e1" providerId="AD" clId="Web-{A2091B25-CBD8-488B-B4F1-AED57EF8352D}" dt="2020-04-30T19:51:59.381" v="81" actId="20577"/>
          <ac:spMkLst>
            <pc:docMk/>
            <pc:sldMk cId="2774871655" sldId="271"/>
            <ac:spMk id="4" creationId="{00000000-0000-0000-0000-000000000000}"/>
          </ac:spMkLst>
        </pc:spChg>
      </pc:sldChg>
      <pc:sldChg chg="modSp">
        <pc:chgData name="Ravn, Jodi (ASD-S)" userId="S::jodi.ravn@nbed.nb.ca::34648764-2b80-4eba-8212-cbebdba009e1" providerId="AD" clId="Web-{A2091B25-CBD8-488B-B4F1-AED57EF8352D}" dt="2020-04-30T19:49:47.548" v="34" actId="20577"/>
        <pc:sldMkLst>
          <pc:docMk/>
          <pc:sldMk cId="3635926367" sldId="273"/>
        </pc:sldMkLst>
        <pc:spChg chg="mod">
          <ac:chgData name="Ravn, Jodi (ASD-S)" userId="S::jodi.ravn@nbed.nb.ca::34648764-2b80-4eba-8212-cbebdba009e1" providerId="AD" clId="Web-{A2091B25-CBD8-488B-B4F1-AED57EF8352D}" dt="2020-04-30T19:49:47.548" v="34" actId="20577"/>
          <ac:spMkLst>
            <pc:docMk/>
            <pc:sldMk cId="3635926367" sldId="273"/>
            <ac:spMk id="3" creationId="{00000000-0000-0000-0000-000000000000}"/>
          </ac:spMkLst>
        </pc:spChg>
      </pc:sldChg>
      <pc:sldChg chg="modSp">
        <pc:chgData name="Ravn, Jodi (ASD-S)" userId="S::jodi.ravn@nbed.nb.ca::34648764-2b80-4eba-8212-cbebdba009e1" providerId="AD" clId="Web-{A2091B25-CBD8-488B-B4F1-AED57EF8352D}" dt="2020-04-30T19:49:51.548" v="38" actId="20577"/>
        <pc:sldMkLst>
          <pc:docMk/>
          <pc:sldMk cId="1340491231" sldId="274"/>
        </pc:sldMkLst>
        <pc:spChg chg="mod">
          <ac:chgData name="Ravn, Jodi (ASD-S)" userId="S::jodi.ravn@nbed.nb.ca::34648764-2b80-4eba-8212-cbebdba009e1" providerId="AD" clId="Web-{A2091B25-CBD8-488B-B4F1-AED57EF8352D}" dt="2020-04-30T19:49:51.548" v="38" actId="20577"/>
          <ac:spMkLst>
            <pc:docMk/>
            <pc:sldMk cId="1340491231" sldId="274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5T21:15:52.336" idx="1">
    <p:pos x="5320" y="2571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2F006-E389-450F-8811-6BAA26F789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5D0B-E272-4E53-816F-F5AB35B0DA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ED8E5B-0D98-4FE1-9B26-D1041E3A89F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6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42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8130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5624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42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320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345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55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9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6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30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21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3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1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4D3C1-679D-44D8-8A9C-D402CE4EF56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Message de la </a:t>
            </a:r>
            <a:r>
              <a:rPr lang="en-US" err="1"/>
              <a:t>semaine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Du 4 au 8 </a:t>
            </a:r>
            <a:r>
              <a:rPr lang="en-US" err="1"/>
              <a:t>mai</a:t>
            </a:r>
            <a:r>
              <a:rPr lang="en-US"/>
              <a:t> 2020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6550" y="44910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</a:t>
            </a:r>
            <a:r>
              <a:rPr lang="fr-CA"/>
              <a:t>’est-ce que madame </a:t>
            </a:r>
            <a:r>
              <a:rPr lang="fr-CA" err="1"/>
              <a:t>DeWinter</a:t>
            </a:r>
            <a:r>
              <a:rPr lang="fr-CA"/>
              <a:t> et madame </a:t>
            </a:r>
            <a:r>
              <a:rPr lang="fr-CA" err="1"/>
              <a:t>Ravn</a:t>
            </a:r>
            <a:r>
              <a:rPr lang="fr-CA"/>
              <a:t> ont vu en fin de semaine?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sz="2000"/>
              <a:t>Madame </a:t>
            </a:r>
            <a:r>
              <a:rPr lang="fr-CA" sz="2000" err="1"/>
              <a:t>Ravn</a:t>
            </a:r>
            <a:r>
              <a:rPr lang="fr-CA" sz="2000"/>
              <a:t> a vu une grande ligne de personnes qui attendaient pour rentrer au </a:t>
            </a:r>
            <a:r>
              <a:rPr lang="fr-CA" sz="2000" err="1"/>
              <a:t>Dollarama</a:t>
            </a:r>
            <a:r>
              <a:rPr lang="fr-CA" sz="2000"/>
              <a:t>. </a:t>
            </a:r>
          </a:p>
          <a:p>
            <a:r>
              <a:rPr lang="fr-CA" sz="2000"/>
              <a:t>Madame </a:t>
            </a:r>
            <a:r>
              <a:rPr lang="fr-CA" sz="2000" err="1"/>
              <a:t>DeWinter</a:t>
            </a:r>
            <a:r>
              <a:rPr lang="fr-CA" sz="2000"/>
              <a:t> a vu des chevaux.  </a:t>
            </a:r>
          </a:p>
          <a:p>
            <a:r>
              <a:rPr lang="fr-CA" sz="2000"/>
              <a:t>Madame </a:t>
            </a:r>
            <a:r>
              <a:rPr lang="fr-CA" sz="2000" err="1"/>
              <a:t>DeWinter</a:t>
            </a:r>
            <a:r>
              <a:rPr lang="fr-CA" sz="2000"/>
              <a:t> a vu des amis au magasin. </a:t>
            </a:r>
          </a:p>
          <a:p>
            <a:r>
              <a:rPr lang="fr-CA" sz="2000"/>
              <a:t>Madame </a:t>
            </a:r>
            <a:r>
              <a:rPr lang="fr-CA" sz="2000" err="1"/>
              <a:t>Ravn</a:t>
            </a:r>
            <a:r>
              <a:rPr lang="fr-CA" sz="2000"/>
              <a:t> a vu des poules. </a:t>
            </a:r>
            <a:endParaRPr lang="en-US" sz="2000"/>
          </a:p>
        </p:txBody>
      </p:sp>
      <p:pic>
        <p:nvPicPr>
          <p:cNvPr id="7" name="Content Placeholder 6" descr="People Group Crowd · Free vector graphic on Pixabay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942012"/>
            <a:ext cx="4312104" cy="1828799"/>
          </a:xfrm>
        </p:spPr>
      </p:pic>
      <p:pic>
        <p:nvPicPr>
          <p:cNvPr id="8" name="Picture 7" descr="Horse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3361509"/>
            <a:ext cx="1001485" cy="583474"/>
          </a:xfrm>
          <a:prstGeom prst="rect">
            <a:avLst/>
          </a:prstGeom>
        </p:spPr>
      </p:pic>
      <p:pic>
        <p:nvPicPr>
          <p:cNvPr id="9" name="Picture 8" descr="Free photo Joy Friendship Smilies Happy Together Friends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4" y="4027715"/>
            <a:ext cx="1902143" cy="627017"/>
          </a:xfrm>
          <a:prstGeom prst="rect">
            <a:avLst/>
          </a:prstGeom>
        </p:spPr>
      </p:pic>
      <p:pic>
        <p:nvPicPr>
          <p:cNvPr id="10" name="Picture 9" descr="Chickens as pets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9" y="4654733"/>
            <a:ext cx="1262742" cy="770708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9083" y="49380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</a:t>
            </a:r>
            <a:r>
              <a:rPr lang="fr-CA"/>
              <a:t>’est-ce que madame </a:t>
            </a:r>
            <a:r>
              <a:rPr lang="fr-CA" err="1"/>
              <a:t>DeWinter</a:t>
            </a:r>
            <a:r>
              <a:rPr lang="fr-CA"/>
              <a:t> et madame </a:t>
            </a:r>
            <a:r>
              <a:rPr lang="fr-CA" err="1"/>
              <a:t>Ravn</a:t>
            </a:r>
            <a:r>
              <a:rPr lang="fr-CA"/>
              <a:t> ont vu en fin de semaine?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19498" y="2690336"/>
            <a:ext cx="3840480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CA" sz="2000"/>
              <a:t>*</a:t>
            </a:r>
            <a:r>
              <a:rPr lang="fr-CA" sz="2000" u="sng">
                <a:solidFill>
                  <a:srgbClr val="FF0000"/>
                </a:solidFill>
              </a:rPr>
              <a:t>Madame </a:t>
            </a:r>
            <a:r>
              <a:rPr lang="fr-CA" sz="2000" u="sng" err="1">
                <a:solidFill>
                  <a:srgbClr val="FF0000"/>
                </a:solidFill>
              </a:rPr>
              <a:t>Ravn</a:t>
            </a:r>
            <a:r>
              <a:rPr lang="fr-CA" sz="2000" u="sng">
                <a:solidFill>
                  <a:srgbClr val="FF0000"/>
                </a:solidFill>
              </a:rPr>
              <a:t> a vu une grande ligne de personnes qui attendaient pour rentrer au Dollarama. </a:t>
            </a:r>
          </a:p>
          <a:p>
            <a:r>
              <a:rPr lang="fr-CA" sz="2000"/>
              <a:t>*Madame </a:t>
            </a:r>
            <a:r>
              <a:rPr lang="fr-CA" sz="2000" err="1"/>
              <a:t>DeWinter</a:t>
            </a:r>
            <a:r>
              <a:rPr lang="fr-CA" sz="2000"/>
              <a:t> a vu des chevaux.  </a:t>
            </a:r>
          </a:p>
          <a:p>
            <a:r>
              <a:rPr lang="fr-CA" sz="2000"/>
              <a:t>*</a:t>
            </a:r>
            <a:r>
              <a:rPr lang="fr-CA" sz="2000" u="sng">
                <a:solidFill>
                  <a:srgbClr val="FF0000"/>
                </a:solidFill>
              </a:rPr>
              <a:t>Madame </a:t>
            </a:r>
            <a:r>
              <a:rPr lang="fr-CA" sz="2000" u="sng" err="1">
                <a:solidFill>
                  <a:srgbClr val="FF0000"/>
                </a:solidFill>
              </a:rPr>
              <a:t>DeWinter</a:t>
            </a:r>
            <a:r>
              <a:rPr lang="fr-CA" sz="2000" u="sng">
                <a:solidFill>
                  <a:srgbClr val="FF0000"/>
                </a:solidFill>
              </a:rPr>
              <a:t> a vu des amis au magasin. </a:t>
            </a:r>
          </a:p>
          <a:p>
            <a:endParaRPr lang="fr-CA" sz="2000"/>
          </a:p>
          <a:p>
            <a:r>
              <a:rPr lang="fr-CA" sz="2000"/>
              <a:t>*Madame </a:t>
            </a:r>
            <a:r>
              <a:rPr lang="fr-CA" sz="2000" err="1"/>
              <a:t>Ravn</a:t>
            </a:r>
            <a:r>
              <a:rPr lang="fr-CA" sz="2000"/>
              <a:t> a vu des poules. </a:t>
            </a:r>
            <a:endParaRPr lang="en-US" sz="2000"/>
          </a:p>
        </p:txBody>
      </p:sp>
      <p:pic>
        <p:nvPicPr>
          <p:cNvPr id="4" name="Content Placeholder 6" descr="People Group Crowd · Free vector graphic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942012"/>
            <a:ext cx="4312104" cy="1828799"/>
          </a:xfrm>
          <a:prstGeom prst="rect">
            <a:avLst/>
          </a:prstGeom>
        </p:spPr>
      </p:pic>
      <p:pic>
        <p:nvPicPr>
          <p:cNvPr id="5" name="Picture 4" descr="Horse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3361509"/>
            <a:ext cx="1001485" cy="583474"/>
          </a:xfrm>
          <a:prstGeom prst="rect">
            <a:avLst/>
          </a:prstGeom>
        </p:spPr>
      </p:pic>
      <p:pic>
        <p:nvPicPr>
          <p:cNvPr id="6" name="Picture 5" descr="Free photo Joy Friendship Smilies Happy Together Friends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4" y="4027715"/>
            <a:ext cx="1902143" cy="627017"/>
          </a:xfrm>
          <a:prstGeom prst="rect">
            <a:avLst/>
          </a:prstGeom>
        </p:spPr>
      </p:pic>
      <p:pic>
        <p:nvPicPr>
          <p:cNvPr id="7" name="Picture 6" descr="Chickens as pets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9" y="4654733"/>
            <a:ext cx="1262742" cy="7707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92167" y="4292323"/>
            <a:ext cx="20935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4309" y="2976365"/>
            <a:ext cx="1119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61376" y="53089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271451" y="1227909"/>
            <a:ext cx="9814559" cy="4647429"/>
          </a:xfrm>
        </p:spPr>
        <p:txBody>
          <a:bodyPr/>
          <a:lstStyle/>
          <a:p>
            <a:r>
              <a:rPr lang="en-US"/>
              <a:t>Bonjour les amis, </a:t>
            </a:r>
          </a:p>
          <a:p>
            <a:r>
              <a:rPr lang="en-US"/>
              <a:t>J</a:t>
            </a:r>
            <a:r>
              <a:rPr lang="fr-CA"/>
              <a:t>’espère que vous avez passé une belle fin de semaine. </a:t>
            </a:r>
          </a:p>
          <a:p>
            <a:r>
              <a:rPr lang="fr-CA"/>
              <a:t>Hier, je suis allée marcher sur le sentier près de l’école intermédiaire.  C’était très amusant.  J’ai vu des canards qui nageaient dans la rivière.  </a:t>
            </a:r>
          </a:p>
          <a:p>
            <a:r>
              <a:rPr lang="fr-CA"/>
              <a:t>Madame </a:t>
            </a:r>
            <a:r>
              <a:rPr lang="fr-CA" err="1"/>
              <a:t>Ravn</a:t>
            </a:r>
            <a:r>
              <a:rPr lang="fr-CA"/>
              <a:t> est allée faire de la bicyclette avec ses enfants.  Ils ont vu une grande ligne de personnes qui attendaient pour rentrer au Dollarama.  </a:t>
            </a:r>
          </a:p>
          <a:p>
            <a:r>
              <a:rPr lang="fr-CA"/>
              <a:t>Madame </a:t>
            </a:r>
            <a:r>
              <a:rPr lang="fr-CA" err="1"/>
              <a:t>DeWinter</a:t>
            </a:r>
            <a:r>
              <a:rPr lang="fr-CA"/>
              <a:t> est allée faire des courses avec son mari.  Elle a vu des amis au magasin.  </a:t>
            </a:r>
          </a:p>
          <a:p>
            <a:r>
              <a:rPr lang="fr-CA"/>
              <a:t>Et toi, qu’est-ce que tu as fait en fin de semaine?</a:t>
            </a:r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0085" y="3890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spc="-1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Comprehension questions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spc="80">
                <a:solidFill>
                  <a:schemeClr val="accent4">
                    <a:lumMod val="75000"/>
                  </a:schemeClr>
                </a:solidFill>
              </a:rPr>
              <a:t>Answers are on the slide following each question</a:t>
            </a:r>
            <a:r>
              <a:rPr lang="en-US" sz="4400" spc="80">
                <a:solidFill>
                  <a:srgbClr val="FFFFFF"/>
                </a:solidFill>
              </a:rPr>
              <a:t>.</a:t>
            </a: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51664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Qu’est-ce que j’ai fait en fin de semaine?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043487" cy="3318936"/>
          </a:xfrm>
        </p:spPr>
        <p:txBody>
          <a:bodyPr>
            <a:normAutofit lnSpcReduction="10000"/>
          </a:bodyPr>
          <a:lstStyle/>
          <a:p>
            <a:r>
              <a:rPr lang="fr-CA" sz="3200">
                <a:solidFill>
                  <a:schemeClr val="tx2"/>
                </a:solidFill>
              </a:rPr>
              <a:t>Je suis allée à la bibliothèque.</a:t>
            </a:r>
          </a:p>
          <a:p>
            <a:r>
              <a:rPr lang="fr-CA" sz="3200">
                <a:solidFill>
                  <a:schemeClr val="tx2"/>
                </a:solidFill>
              </a:rPr>
              <a:t>Je suis allée à Moncton.</a:t>
            </a:r>
          </a:p>
          <a:p>
            <a:r>
              <a:rPr lang="fr-CA" sz="3200">
                <a:solidFill>
                  <a:schemeClr val="tx2"/>
                </a:solidFill>
              </a:rPr>
              <a:t>J’ai joué des jeux vidéo.</a:t>
            </a:r>
          </a:p>
          <a:p>
            <a:r>
              <a:rPr lang="fr-CA" sz="3200">
                <a:solidFill>
                  <a:schemeClr val="tx2"/>
                </a:solidFill>
              </a:rPr>
              <a:t>Je suis allée marcher sur le sentier près de l’école intermédiaire.</a:t>
            </a:r>
            <a:endParaRPr lang="en-US" sz="3200">
              <a:solidFill>
                <a:schemeClr val="tx2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7379" y="535565"/>
            <a:ext cx="487363" cy="487363"/>
          </a:xfrm>
          <a:prstGeom prst="rect">
            <a:avLst/>
          </a:prstGeom>
        </p:spPr>
      </p:pic>
      <p:pic>
        <p:nvPicPr>
          <p:cNvPr id="5" name="Picture 4" descr="Le fonds documentaire de l’historien Robert Bonnaud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91" y="2556933"/>
            <a:ext cx="1436916" cy="1114956"/>
          </a:xfrm>
          <a:prstGeom prst="rect">
            <a:avLst/>
          </a:prstGeom>
        </p:spPr>
      </p:pic>
      <p:pic>
        <p:nvPicPr>
          <p:cNvPr id="6" name="Picture 5" descr="Moncton — Wikipé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46" y="2556932"/>
            <a:ext cx="1727925" cy="1205171"/>
          </a:xfrm>
          <a:prstGeom prst="rect">
            <a:avLst/>
          </a:prstGeom>
        </p:spPr>
      </p:pic>
      <p:pic>
        <p:nvPicPr>
          <p:cNvPr id="7" name="Picture 6" descr="Un chemin différent | Filamot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23" y="4033036"/>
            <a:ext cx="1445623" cy="1592701"/>
          </a:xfrm>
          <a:prstGeom prst="rect">
            <a:avLst/>
          </a:prstGeom>
        </p:spPr>
      </p:pic>
      <p:pic>
        <p:nvPicPr>
          <p:cNvPr id="8" name="Picture 7" descr="minecraft java edition - How to lightning-proof a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3646" y="4033036"/>
            <a:ext cx="1730330" cy="1592701"/>
          </a:xfrm>
          <a:prstGeom prst="rect">
            <a:avLst/>
          </a:prstGeom>
        </p:spPr>
      </p:pic>
      <p:pic>
        <p:nvPicPr>
          <p:cNvPr id="9" name="Picture 8" descr="Le fonds documentaire de l’historien Robert Bonnaud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91" y="2556932"/>
            <a:ext cx="1436916" cy="111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Qu’est-ce que j’ai fait en fin de semaine?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62635" y="2456329"/>
            <a:ext cx="5979459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CA" sz="3200">
                <a:solidFill>
                  <a:schemeClr val="tx2"/>
                </a:solidFill>
              </a:rPr>
              <a:t>a) Je suis allée à la bibliothèque.</a:t>
            </a:r>
          </a:p>
          <a:p>
            <a:r>
              <a:rPr lang="fr-CA" sz="3200">
                <a:solidFill>
                  <a:schemeClr val="tx2"/>
                </a:solidFill>
              </a:rPr>
              <a:t>b) Je suis allée à Moncton.</a:t>
            </a:r>
          </a:p>
          <a:p>
            <a:r>
              <a:rPr lang="fr-CA" sz="3200">
                <a:solidFill>
                  <a:schemeClr val="tx2"/>
                </a:solidFill>
              </a:rPr>
              <a:t>c) J’ai joué des jeux vidéo.</a:t>
            </a:r>
          </a:p>
          <a:p>
            <a:r>
              <a:rPr lang="fr-CA" sz="3200">
                <a:solidFill>
                  <a:schemeClr val="tx2"/>
                </a:solidFill>
              </a:rPr>
              <a:t>d) </a:t>
            </a:r>
            <a:r>
              <a:rPr lang="fr-CA" sz="3200" b="1" u="sng">
                <a:solidFill>
                  <a:srgbClr val="FF0000"/>
                </a:solidFill>
              </a:rPr>
              <a:t>Je suis allée marcher sur le sentier près  de l’école intermédiaire</a:t>
            </a:r>
            <a:r>
              <a:rPr lang="fr-CA" sz="3200">
                <a:solidFill>
                  <a:srgbClr val="FF0000"/>
                </a:solidFill>
              </a:rPr>
              <a:t>.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7959" y="494769"/>
            <a:ext cx="487363" cy="487363"/>
          </a:xfrm>
          <a:prstGeom prst="rect">
            <a:avLst/>
          </a:prstGeom>
        </p:spPr>
      </p:pic>
      <p:pic>
        <p:nvPicPr>
          <p:cNvPr id="7" name="Content Placeholder 6" descr="Le fonds documentaire de l’historien Robert Bonnaud ..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5" y="2557463"/>
            <a:ext cx="1674655" cy="1114425"/>
          </a:xfrm>
          <a:prstGeom prst="rect">
            <a:avLst/>
          </a:prstGeom>
        </p:spPr>
      </p:pic>
      <p:pic>
        <p:nvPicPr>
          <p:cNvPr id="8" name="Picture 7" descr="Moncton — Wikipé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35" y="2155911"/>
            <a:ext cx="1727925" cy="1205171"/>
          </a:xfrm>
          <a:prstGeom prst="rect">
            <a:avLst/>
          </a:prstGeom>
        </p:spPr>
      </p:pic>
      <p:pic>
        <p:nvPicPr>
          <p:cNvPr id="9" name="Picture 8" descr="Un chemin différent | Filamot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83" y="4080946"/>
            <a:ext cx="1445623" cy="1592701"/>
          </a:xfrm>
          <a:prstGeom prst="rect">
            <a:avLst/>
          </a:prstGeom>
        </p:spPr>
      </p:pic>
      <p:pic>
        <p:nvPicPr>
          <p:cNvPr id="10" name="Picture 9" descr="minecraft java edition - How to lightning-proof a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7629" y="3979823"/>
            <a:ext cx="1730330" cy="15927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H="1" flipV="1">
            <a:off x="9771016" y="4167661"/>
            <a:ext cx="7489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9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  <a:endParaRPr lang="en-US" sz="96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5480" y="2102228"/>
            <a:ext cx="523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9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  <a:endParaRPr lang="en-US" sz="9600" b="1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8920137" y="1973666"/>
            <a:ext cx="627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9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  <a:endParaRPr lang="en-US" sz="9600" b="1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Qu’est-ce que madame </a:t>
            </a:r>
            <a:r>
              <a:rPr lang="fr-CA" err="1"/>
              <a:t>Ravn</a:t>
            </a:r>
            <a:r>
              <a:rPr lang="fr-CA"/>
              <a:t> et madame </a:t>
            </a:r>
            <a:br>
              <a:rPr lang="fr-CA"/>
            </a:br>
            <a:r>
              <a:rPr lang="fr-CA" err="1"/>
              <a:t>DeWinter</a:t>
            </a:r>
            <a:r>
              <a:rPr lang="fr-CA"/>
              <a:t> ont fait en fin de semaine?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704805" cy="3318936"/>
          </a:xfrm>
        </p:spPr>
        <p:txBody>
          <a:bodyPr/>
          <a:lstStyle/>
          <a:p>
            <a:r>
              <a:rPr lang="fr-CA"/>
              <a:t>Madame </a:t>
            </a:r>
            <a:r>
              <a:rPr lang="fr-CA" err="1"/>
              <a:t>DeWinter</a:t>
            </a:r>
            <a:r>
              <a:rPr lang="fr-CA"/>
              <a:t> a fait du jardinage.</a:t>
            </a:r>
          </a:p>
          <a:p>
            <a:r>
              <a:rPr lang="fr-CA"/>
              <a:t>Madame </a:t>
            </a:r>
            <a:r>
              <a:rPr lang="fr-CA" err="1"/>
              <a:t>Ravn</a:t>
            </a:r>
            <a:r>
              <a:rPr lang="fr-CA"/>
              <a:t> a été au Tim Horton.</a:t>
            </a:r>
          </a:p>
          <a:p>
            <a:r>
              <a:rPr lang="fr-CA"/>
              <a:t>Madame </a:t>
            </a:r>
            <a:r>
              <a:rPr lang="fr-CA" err="1"/>
              <a:t>DeWinter</a:t>
            </a:r>
            <a:r>
              <a:rPr lang="fr-CA"/>
              <a:t> a été faire des courses.</a:t>
            </a:r>
          </a:p>
          <a:p>
            <a:r>
              <a:rPr lang="fr-CA"/>
              <a:t>Madame </a:t>
            </a:r>
            <a:r>
              <a:rPr lang="fr-CA" err="1"/>
              <a:t>Ravn</a:t>
            </a:r>
            <a:r>
              <a:rPr lang="fr-CA"/>
              <a:t> a fait de la bicyclette. </a:t>
            </a:r>
          </a:p>
          <a:p>
            <a:endParaRPr lang="en-US"/>
          </a:p>
        </p:txBody>
      </p:sp>
      <p:pic>
        <p:nvPicPr>
          <p:cNvPr id="4" name="Picture 3" descr="Benefits of Gardening: Healing the Mind and Body | Guiding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26" y="2556933"/>
            <a:ext cx="1531643" cy="1440302"/>
          </a:xfrm>
          <a:prstGeom prst="rect">
            <a:avLst/>
          </a:prstGeom>
        </p:spPr>
      </p:pic>
      <p:pic>
        <p:nvPicPr>
          <p:cNvPr id="5" name="Picture 4" descr="5 Worst Tim Hortons Locations in Brampton | inbrampton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2556932"/>
            <a:ext cx="1733006" cy="1440303"/>
          </a:xfrm>
          <a:prstGeom prst="rect">
            <a:avLst/>
          </a:prstGeom>
        </p:spPr>
      </p:pic>
      <p:pic>
        <p:nvPicPr>
          <p:cNvPr id="6" name="Picture 5" descr="File:Pickering Sobeys.jpg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4145280"/>
            <a:ext cx="1793966" cy="1524000"/>
          </a:xfrm>
          <a:prstGeom prst="rect">
            <a:avLst/>
          </a:prstGeom>
        </p:spPr>
      </p:pic>
      <p:pic>
        <p:nvPicPr>
          <p:cNvPr id="7" name="Picture 6" descr="Bike To Work Day Santa Cruz 2011 | Flickr - Photo Sharing!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38" y="4145280"/>
            <a:ext cx="1646617" cy="1524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45905" y="259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Qu’est-ce que madame </a:t>
            </a:r>
            <a:r>
              <a:rPr lang="fr-CA" err="1"/>
              <a:t>Ravn</a:t>
            </a:r>
            <a:r>
              <a:rPr lang="fr-CA"/>
              <a:t> et madame </a:t>
            </a:r>
            <a:br>
              <a:rPr lang="fr-CA"/>
            </a:br>
            <a:r>
              <a:rPr lang="fr-CA" err="1"/>
              <a:t>DeWinter</a:t>
            </a:r>
            <a:r>
              <a:rPr lang="fr-CA"/>
              <a:t> ont fait en fin de semaine?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377" y="2556932"/>
            <a:ext cx="4641669" cy="3318936"/>
          </a:xfrm>
        </p:spPr>
        <p:txBody>
          <a:bodyPr>
            <a:normAutofit lnSpcReduction="10000"/>
          </a:bodyPr>
          <a:lstStyle/>
          <a:p>
            <a:r>
              <a:rPr lang="fr-CA"/>
              <a:t>Madame </a:t>
            </a:r>
            <a:r>
              <a:rPr lang="fr-CA" err="1"/>
              <a:t>DeWinter</a:t>
            </a:r>
            <a:r>
              <a:rPr lang="fr-CA"/>
              <a:t> a fait du jardinage.</a:t>
            </a:r>
          </a:p>
          <a:p>
            <a:r>
              <a:rPr lang="fr-CA"/>
              <a:t>Madame </a:t>
            </a:r>
            <a:r>
              <a:rPr lang="fr-CA" err="1"/>
              <a:t>Ravn</a:t>
            </a:r>
            <a:r>
              <a:rPr lang="fr-CA"/>
              <a:t> a été au Tim Horton.</a:t>
            </a:r>
          </a:p>
          <a:p>
            <a:r>
              <a:rPr lang="fr-CA" b="1" u="sng">
                <a:solidFill>
                  <a:srgbClr val="FF0000"/>
                </a:solidFill>
              </a:rPr>
              <a:t>Madame </a:t>
            </a:r>
            <a:r>
              <a:rPr lang="fr-CA" b="1" u="sng" err="1">
                <a:solidFill>
                  <a:srgbClr val="FF0000"/>
                </a:solidFill>
              </a:rPr>
              <a:t>DeWinter</a:t>
            </a:r>
            <a:r>
              <a:rPr lang="fr-CA" b="1" u="sng">
                <a:solidFill>
                  <a:srgbClr val="FF0000"/>
                </a:solidFill>
              </a:rPr>
              <a:t> a été faire des courses.</a:t>
            </a:r>
          </a:p>
          <a:p>
            <a:r>
              <a:rPr lang="fr-CA" b="1" u="sng">
                <a:solidFill>
                  <a:srgbClr val="C00000"/>
                </a:solidFill>
              </a:rPr>
              <a:t>Madame </a:t>
            </a:r>
            <a:r>
              <a:rPr lang="fr-CA" b="1" u="sng" err="1">
                <a:solidFill>
                  <a:srgbClr val="C00000"/>
                </a:solidFill>
              </a:rPr>
              <a:t>Ravn</a:t>
            </a:r>
            <a:r>
              <a:rPr lang="fr-CA" b="1" u="sng">
                <a:solidFill>
                  <a:srgbClr val="C00000"/>
                </a:solidFill>
              </a:rPr>
              <a:t> a fait de la bicyclette. </a:t>
            </a:r>
          </a:p>
          <a:p>
            <a:endParaRPr lang="en-US"/>
          </a:p>
        </p:txBody>
      </p:sp>
      <p:pic>
        <p:nvPicPr>
          <p:cNvPr id="4" name="Picture 3" descr="5 Worst Tim Hortons Locations in Brampton | inbrampton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2556932"/>
            <a:ext cx="1733006" cy="1440303"/>
          </a:xfrm>
          <a:prstGeom prst="rect">
            <a:avLst/>
          </a:prstGeom>
        </p:spPr>
      </p:pic>
      <p:pic>
        <p:nvPicPr>
          <p:cNvPr id="5" name="Picture 4" descr="Benefits of Gardening: Healing the Mind and Body | Guiding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01" y="2626601"/>
            <a:ext cx="1531643" cy="1440302"/>
          </a:xfrm>
          <a:prstGeom prst="rect">
            <a:avLst/>
          </a:prstGeom>
        </p:spPr>
      </p:pic>
      <p:pic>
        <p:nvPicPr>
          <p:cNvPr id="6" name="Picture 5" descr="File:Pickering Sobeys.jpg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4216400"/>
            <a:ext cx="1793966" cy="1524000"/>
          </a:xfrm>
          <a:prstGeom prst="rect">
            <a:avLst/>
          </a:prstGeom>
        </p:spPr>
      </p:pic>
      <p:pic>
        <p:nvPicPr>
          <p:cNvPr id="7" name="Picture 6" descr="Bike To Work Day Santa Cruz 2011 | Flickr - Photo Sharing!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38" y="4145280"/>
            <a:ext cx="1646617" cy="1524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9483628" y="2285999"/>
            <a:ext cx="9840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</a:t>
            </a:r>
            <a:endParaRPr lang="en-US" sz="9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6248" y="2575620"/>
            <a:ext cx="17235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9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  <a:endParaRPr lang="en-US" sz="9600" b="1" cap="none" spc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64055" y="4947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Qu’est-ce que j’ai vu en fin de semaine?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91593" cy="3318936"/>
          </a:xfrm>
        </p:spPr>
        <p:txBody>
          <a:bodyPr/>
          <a:lstStyle/>
          <a:p>
            <a:r>
              <a:rPr lang="fr-CA"/>
              <a:t>En fin de semaine, j’ai vu </a:t>
            </a:r>
            <a:r>
              <a:rPr lang="en-US"/>
              <a:t>un </a:t>
            </a:r>
            <a:r>
              <a:rPr lang="en-US" err="1"/>
              <a:t>raton</a:t>
            </a:r>
            <a:r>
              <a:rPr lang="en-US"/>
              <a:t> </a:t>
            </a:r>
            <a:r>
              <a:rPr lang="en-US" err="1"/>
              <a:t>laveur</a:t>
            </a:r>
            <a:r>
              <a:rPr lang="en-US"/>
              <a:t>.</a:t>
            </a:r>
          </a:p>
          <a:p>
            <a:r>
              <a:rPr lang="fr-CA"/>
              <a:t>En fin de semaine, j’ai vu un chat.</a:t>
            </a:r>
          </a:p>
          <a:p>
            <a:r>
              <a:rPr lang="fr-CA"/>
              <a:t>En fin de semaine, j’ai vu des canards.</a:t>
            </a:r>
          </a:p>
          <a:p>
            <a:r>
              <a:rPr lang="fr-CA"/>
              <a:t>En fin de semaine, j’ai vu des chevreuils. </a:t>
            </a:r>
          </a:p>
        </p:txBody>
      </p:sp>
      <p:pic>
        <p:nvPicPr>
          <p:cNvPr id="4" name="Picture 3" descr="Raton laveur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1" y="2481262"/>
            <a:ext cx="1511754" cy="801869"/>
          </a:xfrm>
          <a:prstGeom prst="rect">
            <a:avLst/>
          </a:prstGeom>
        </p:spPr>
      </p:pic>
      <p:pic>
        <p:nvPicPr>
          <p:cNvPr id="5" name="Picture 4" descr="Chat — Wikipé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88" y="3478394"/>
            <a:ext cx="670560" cy="448056"/>
          </a:xfrm>
          <a:prstGeom prst="rect">
            <a:avLst/>
          </a:prstGeom>
        </p:spPr>
      </p:pic>
      <p:pic>
        <p:nvPicPr>
          <p:cNvPr id="6" name="Picture 5" descr="File:Ducks in plymouth, massachusetts.jp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88" y="4121712"/>
            <a:ext cx="1020672" cy="763797"/>
          </a:xfrm>
          <a:prstGeom prst="rect">
            <a:avLst/>
          </a:prstGeom>
        </p:spPr>
      </p:pic>
      <p:pic>
        <p:nvPicPr>
          <p:cNvPr id="7" name="Picture 6" descr="Vers le vent: Prairie humid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81303"/>
            <a:ext cx="1419497" cy="101019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96598" y="3864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Qu’est-ce que j’ai vu en fin de semaine?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896393" cy="3318936"/>
          </a:xfrm>
        </p:spPr>
        <p:txBody>
          <a:bodyPr/>
          <a:lstStyle/>
          <a:p>
            <a:r>
              <a:rPr lang="fr-CA"/>
              <a:t>En fin de semaine, j’ai vu </a:t>
            </a:r>
            <a:r>
              <a:rPr lang="en-US"/>
              <a:t>un </a:t>
            </a:r>
            <a:r>
              <a:rPr lang="en-US" err="1"/>
              <a:t>raton</a:t>
            </a:r>
            <a:r>
              <a:rPr lang="en-US"/>
              <a:t> </a:t>
            </a:r>
            <a:r>
              <a:rPr lang="en-US" err="1"/>
              <a:t>laveur</a:t>
            </a:r>
            <a:r>
              <a:rPr lang="en-US"/>
              <a:t>.</a:t>
            </a:r>
          </a:p>
          <a:p>
            <a:r>
              <a:rPr lang="fr-CA"/>
              <a:t>En fin de semaine, j’ai vu un chat.</a:t>
            </a:r>
          </a:p>
          <a:p>
            <a:r>
              <a:rPr lang="fr-CA" b="1" u="sng">
                <a:solidFill>
                  <a:srgbClr val="FF0000"/>
                </a:solidFill>
              </a:rPr>
              <a:t>En fin de semaine, j’ai vu des canards.</a:t>
            </a:r>
          </a:p>
          <a:p>
            <a:r>
              <a:rPr lang="fr-CA"/>
              <a:t>En fin de semaine, j’ai vu des chevreuils. </a:t>
            </a:r>
          </a:p>
          <a:p>
            <a:endParaRPr lang="en-US"/>
          </a:p>
        </p:txBody>
      </p:sp>
      <p:pic>
        <p:nvPicPr>
          <p:cNvPr id="4" name="Picture 3" descr="Raton laveur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2481262"/>
            <a:ext cx="1511754" cy="801869"/>
          </a:xfrm>
          <a:prstGeom prst="rect">
            <a:avLst/>
          </a:prstGeom>
        </p:spPr>
      </p:pic>
      <p:pic>
        <p:nvPicPr>
          <p:cNvPr id="5" name="Picture 4" descr="Chat — Wikipé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9" y="3522477"/>
            <a:ext cx="670560" cy="448056"/>
          </a:xfrm>
          <a:prstGeom prst="rect">
            <a:avLst/>
          </a:prstGeom>
        </p:spPr>
      </p:pic>
      <p:pic>
        <p:nvPicPr>
          <p:cNvPr id="6" name="Picture 5" descr="File:Ducks in plymouth, massachusetts.jp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27" y="4121713"/>
            <a:ext cx="1020672" cy="763797"/>
          </a:xfrm>
          <a:prstGeom prst="rect">
            <a:avLst/>
          </a:prstGeom>
        </p:spPr>
      </p:pic>
      <p:pic>
        <p:nvPicPr>
          <p:cNvPr id="7" name="Picture 6" descr="Vers le vent: Prairie humid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81303"/>
            <a:ext cx="1419497" cy="10101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 flipV="1">
            <a:off x="5460273" y="5035935"/>
            <a:ext cx="18810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96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x</a:t>
            </a:r>
            <a:endParaRPr lang="en-US" sz="960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63456" y="407183"/>
            <a:ext cx="487363" cy="5749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 flipV="1">
            <a:off x="6400799" y="2401628"/>
            <a:ext cx="1698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9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  <a:endParaRPr lang="en-US" sz="9600" b="1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6538" y="2786743"/>
            <a:ext cx="4249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96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  <a:endParaRPr lang="en-US" sz="9600" b="1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6ADCB8E30304D94D35FFC81045FD1" ma:contentTypeVersion="4" ma:contentTypeDescription="Create a new document." ma:contentTypeScope="" ma:versionID="1527d2d8016f8fa85fac0c3e683e0574">
  <xsd:schema xmlns:xsd="http://www.w3.org/2001/XMLSchema" xmlns:xs="http://www.w3.org/2001/XMLSchema" xmlns:p="http://schemas.microsoft.com/office/2006/metadata/properties" xmlns:ns2="f62f032f-8b20-466d-aa04-b7669917a881" xmlns:ns3="e434df0c-6b0c-4777-b414-5b538e35a899" targetNamespace="http://schemas.microsoft.com/office/2006/metadata/properties" ma:root="true" ma:fieldsID="4c75aac656849081e349c26d29ee987c" ns2:_="" ns3:_="">
    <xsd:import namespace="f62f032f-8b20-466d-aa04-b7669917a881"/>
    <xsd:import namespace="e434df0c-6b0c-4777-b414-5b538e35a8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f032f-8b20-466d-aa04-b7669917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4df0c-6b0c-4777-b414-5b538e35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D693C1-8FF0-47C9-AE67-95CDCE7344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586971-555F-48C7-8F4B-649B7DA9BBAE}">
  <ds:schemaRefs>
    <ds:schemaRef ds:uri="e434df0c-6b0c-4777-b414-5b538e35a89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62f032f-8b20-466d-aa04-b7669917a88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A764367-5EE6-4231-A5EE-B4971125AA13}">
  <ds:schemaRefs>
    <ds:schemaRef ds:uri="e434df0c-6b0c-4777-b414-5b538e35a899"/>
    <ds:schemaRef ds:uri="f62f032f-8b20-466d-aa04-b7669917a8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379</Words>
  <Application>Microsoft Office PowerPoint</Application>
  <PresentationFormat>Grand écran</PresentationFormat>
  <Paragraphs>61</Paragraphs>
  <Slides>11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Message de la semaine</vt:lpstr>
      <vt:lpstr>Présentation PowerPoint</vt:lpstr>
      <vt:lpstr>Comprehension questions</vt:lpstr>
      <vt:lpstr>Qu’est-ce que j’ai fait en fin de semaine?</vt:lpstr>
      <vt:lpstr>Qu’est-ce que j’ai fait en fin de semaine?</vt:lpstr>
      <vt:lpstr>Qu’est-ce que madame Ravn et madame  DeWinter ont fait en fin de semaine?</vt:lpstr>
      <vt:lpstr>Qu’est-ce que madame Ravn et madame  DeWinter ont fait en fin de semaine?</vt:lpstr>
      <vt:lpstr>Qu’est-ce que j’ai vu en fin de semaine?</vt:lpstr>
      <vt:lpstr>Qu’est-ce que j’ai vu en fin de semaine?</vt:lpstr>
      <vt:lpstr>Qu’est-ce que madame DeWinter et madame Ravn ont vu en fin de semaine?</vt:lpstr>
      <vt:lpstr>Qu’est-ce que madame DeWinter et madame Ravn ont vu en fin de semaine?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de la semaine</dc:title>
  <dc:creator>Frenette-LaRush, Sylvie (ASD-S)</dc:creator>
  <cp:lastModifiedBy>Ravn, Jodi (ASD-S)</cp:lastModifiedBy>
  <cp:revision>2</cp:revision>
  <dcterms:created xsi:type="dcterms:W3CDTF">2020-04-25T23:15:15Z</dcterms:created>
  <dcterms:modified xsi:type="dcterms:W3CDTF">2020-05-03T15:05:58Z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0x0101005FE6ADCB8E30304D94D35FFC81045FD1</vt:lpwstr>
  </property>
</Properties>
</file>