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0FC8C-E13C-4D3F-B8E8-B75E743B0525}" v="9" dt="2020-05-08T12:31:17.617"/>
    <p1510:client id="{7C3373CB-BC44-47CF-883A-5BF77A022168}" v="1" dt="2020-05-08T16:16:48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8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6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4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55422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26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6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6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3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0519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1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137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Message de la </a:t>
            </a:r>
            <a:r>
              <a:rPr lang="en-US" dirty="0" err="1"/>
              <a:t>semaine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 au 15 </a:t>
            </a:r>
            <a:r>
              <a:rPr lang="en-US" dirty="0" err="1"/>
              <a:t>mai</a:t>
            </a:r>
            <a:r>
              <a:rPr lang="en-US" dirty="0"/>
              <a:t> 2020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08233" y="7025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2595947"/>
          </a:xfrm>
        </p:spPr>
        <p:txBody>
          <a:bodyPr>
            <a:noAutofit/>
          </a:bodyPr>
          <a:lstStyle/>
          <a:p>
            <a:r>
              <a:rPr lang="fr-CA" sz="9600" dirty="0"/>
              <a:t>Au Revoir les amis!</a:t>
            </a:r>
            <a:endParaRPr lang="en-US" sz="96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51678" y="1227910"/>
            <a:ext cx="10178322" cy="4634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/>
              <a:t>Bonjour les élèves!</a:t>
            </a:r>
          </a:p>
          <a:p>
            <a:pPr marL="0" indent="0">
              <a:buNone/>
            </a:pPr>
            <a:r>
              <a:rPr lang="fr-CA" sz="2400" dirty="0"/>
              <a:t>Comment ça va aujourd’hui?  Moi, ça va bien.  Cette semaine, j’ai l’intention d’aller à la plage.   Nous allons prendre le camion pour se rendre à Alma.  Nous allons faire attention et garder notre distance sociale.  J’ai vraiment hâte de mettre mes pieds dans le sable.  </a:t>
            </a:r>
          </a:p>
          <a:p>
            <a:pPr marL="0" indent="0">
              <a:buNone/>
            </a:pPr>
            <a:r>
              <a:rPr lang="fr-CA" sz="2400" dirty="0"/>
              <a:t>Nous allons utiliser notre imagination pour faire des châteaux de sable.  Mais, sans oublier de mettre notre lotion solaire.  </a:t>
            </a:r>
          </a:p>
          <a:p>
            <a:pPr marL="0" indent="0">
              <a:buNone/>
            </a:pPr>
            <a:r>
              <a:rPr lang="fr-CA" sz="2400" dirty="0"/>
              <a:t>Et toi? Est-ce que tu aimes aller à la plage?</a:t>
            </a:r>
          </a:p>
          <a:p>
            <a:pPr marL="0" indent="0">
              <a:buNone/>
            </a:pPr>
            <a:r>
              <a:rPr lang="fr-CA" sz="2400" dirty="0"/>
              <a:t>Passes une belle semaine.</a:t>
            </a:r>
            <a:endParaRPr lang="en-US" sz="2400" dirty="0"/>
          </a:p>
        </p:txBody>
      </p:sp>
      <p:pic>
        <p:nvPicPr>
          <p:cNvPr id="10" name="Picture 9" descr="Category:2012 in New Brunswick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3" y="4799148"/>
            <a:ext cx="3918857" cy="194491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9194" y="1387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5051" y="2168433"/>
            <a:ext cx="6158418" cy="3737067"/>
          </a:xfrm>
        </p:spPr>
        <p:txBody>
          <a:bodyPr>
            <a:normAutofit/>
          </a:bodyPr>
          <a:lstStyle/>
          <a:p>
            <a:r>
              <a:rPr lang="en-US" sz="5400" cap="all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Comprehension questions  </a:t>
            </a:r>
          </a:p>
          <a:p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37885" y="2168432"/>
            <a:ext cx="3092116" cy="3737067"/>
          </a:xfrm>
        </p:spPr>
        <p:txBody>
          <a:bodyPr>
            <a:normAutofit/>
          </a:bodyPr>
          <a:lstStyle/>
          <a:p>
            <a:r>
              <a:rPr lang="en-US" sz="3600" spc="80" dirty="0">
                <a:solidFill>
                  <a:schemeClr val="bg1"/>
                </a:solidFill>
              </a:rPr>
              <a:t>Answers are on the slide following each question.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1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Qu’est-ce que je veux faire cette semaine?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1678" y="2286001"/>
            <a:ext cx="4583065" cy="3593591"/>
          </a:xfrm>
        </p:spPr>
        <p:txBody>
          <a:bodyPr>
            <a:normAutofit/>
          </a:bodyPr>
          <a:lstStyle/>
          <a:p>
            <a:r>
              <a:rPr lang="fr-CA" sz="2400" dirty="0"/>
              <a:t>1. Je veux aller visiter une amie.</a:t>
            </a:r>
          </a:p>
          <a:p>
            <a:r>
              <a:rPr lang="fr-CA" sz="2400" dirty="0"/>
              <a:t>2. J’ai l’intention d’aller à la plage.  </a:t>
            </a:r>
          </a:p>
          <a:p>
            <a:r>
              <a:rPr lang="fr-CA" sz="2400" dirty="0"/>
              <a:t>3. Je veux mettre mes pieds dans le sable.  </a:t>
            </a:r>
          </a:p>
          <a:p>
            <a:r>
              <a:rPr lang="fr-CA" sz="2400" dirty="0"/>
              <a:t>4.  J’ai l’intention d’aller à Saint-Jean.</a:t>
            </a:r>
            <a:endParaRPr lang="en-US" sz="2400" dirty="0"/>
          </a:p>
        </p:txBody>
      </p:sp>
      <p:pic>
        <p:nvPicPr>
          <p:cNvPr id="7" name="Picture 6" descr="Free photo Joy Friendship Smilies Happy Together Friend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1994263"/>
            <a:ext cx="1741714" cy="844731"/>
          </a:xfrm>
          <a:prstGeom prst="rect">
            <a:avLst/>
          </a:prstGeom>
        </p:spPr>
      </p:pic>
      <p:pic>
        <p:nvPicPr>
          <p:cNvPr id="8" name="Picture 7" descr="Bay of Fundy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6" y="2838994"/>
            <a:ext cx="2307771" cy="539932"/>
          </a:xfrm>
          <a:prstGeom prst="rect">
            <a:avLst/>
          </a:prstGeom>
        </p:spPr>
      </p:pic>
      <p:pic>
        <p:nvPicPr>
          <p:cNvPr id="9" name="Picture 8" descr="Feet Sand Foot · Free photo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1" y="3492137"/>
            <a:ext cx="1397726" cy="731520"/>
          </a:xfrm>
          <a:prstGeom prst="rect">
            <a:avLst/>
          </a:prstGeom>
        </p:spPr>
      </p:pic>
      <p:pic>
        <p:nvPicPr>
          <p:cNvPr id="10" name="Picture 9" descr="File:Saint John, NB, skyline at dusk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23" y="4493623"/>
            <a:ext cx="2029098" cy="77506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96805" y="13492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Réponses pour la question: Qu’est-ce que je veux faire cette semaine?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609191" cy="3593591"/>
          </a:xfrm>
        </p:spPr>
        <p:txBody>
          <a:bodyPr>
            <a:normAutofit fontScale="92500" lnSpcReduction="20000"/>
          </a:bodyPr>
          <a:lstStyle/>
          <a:p>
            <a:r>
              <a:rPr lang="fr-CA" sz="3500" dirty="0"/>
              <a:t>1</a:t>
            </a:r>
            <a:r>
              <a:rPr lang="fr-CA" dirty="0"/>
              <a:t>. </a:t>
            </a:r>
            <a:r>
              <a:rPr lang="fr-CA" sz="2800" dirty="0"/>
              <a:t>Je veux aller visiter une amie.</a:t>
            </a:r>
          </a:p>
          <a:p>
            <a:r>
              <a:rPr lang="fr-CA" sz="2800" dirty="0"/>
              <a:t>2. </a:t>
            </a:r>
            <a:r>
              <a:rPr lang="fr-CA" sz="2800" dirty="0">
                <a:solidFill>
                  <a:srgbClr val="FF0000"/>
                </a:solidFill>
              </a:rPr>
              <a:t>J’ai l’intention d’aller à la plage.  </a:t>
            </a:r>
          </a:p>
          <a:p>
            <a:r>
              <a:rPr lang="fr-CA" sz="2800" dirty="0"/>
              <a:t>3. </a:t>
            </a:r>
            <a:r>
              <a:rPr lang="fr-CA" sz="2800" dirty="0">
                <a:solidFill>
                  <a:srgbClr val="FF0000"/>
                </a:solidFill>
              </a:rPr>
              <a:t>Je veux mettre mes pieds dans le sable.  </a:t>
            </a:r>
          </a:p>
          <a:p>
            <a:r>
              <a:rPr lang="fr-CA" sz="2800" dirty="0"/>
              <a:t>4.  J’ai l’intention d’aller à Saint-Jean.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Free photo Joy Friendship Smilies Happy Together Friend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49" y="2211977"/>
            <a:ext cx="1741714" cy="844731"/>
          </a:xfrm>
          <a:prstGeom prst="rect">
            <a:avLst/>
          </a:prstGeom>
        </p:spPr>
      </p:pic>
      <p:pic>
        <p:nvPicPr>
          <p:cNvPr id="5" name="Picture 4" descr="Bay of Fundy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69" y="3265714"/>
            <a:ext cx="2307771" cy="539932"/>
          </a:xfrm>
          <a:prstGeom prst="rect">
            <a:avLst/>
          </a:prstGeom>
        </p:spPr>
      </p:pic>
      <p:pic>
        <p:nvPicPr>
          <p:cNvPr id="6" name="Picture 5" descr="Feet Sand Foot · Free photo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37" y="4082145"/>
            <a:ext cx="1397726" cy="731520"/>
          </a:xfrm>
          <a:prstGeom prst="rect">
            <a:avLst/>
          </a:prstGeom>
        </p:spPr>
      </p:pic>
      <p:pic>
        <p:nvPicPr>
          <p:cNvPr id="7" name="Picture 6" descr="File:Saint John, NB, skyline at dusk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69" y="5090164"/>
            <a:ext cx="2029098" cy="7750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5555" y="2286001"/>
            <a:ext cx="13551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92091" y="4920343"/>
            <a:ext cx="1088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08828" y="14515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72541"/>
          </a:xfrm>
        </p:spPr>
        <p:txBody>
          <a:bodyPr>
            <a:normAutofit/>
          </a:bodyPr>
          <a:lstStyle/>
          <a:p>
            <a:r>
              <a:rPr lang="fr-CA" sz="2800" dirty="0"/>
              <a:t>Dans le message De la semaine, trouves les mots pour compléter les phrases.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4663"/>
            <a:ext cx="10178322" cy="4188823"/>
          </a:xfrm>
        </p:spPr>
        <p:txBody>
          <a:bodyPr/>
          <a:lstStyle/>
          <a:p>
            <a:r>
              <a:rPr lang="fr-CA" sz="2400" dirty="0"/>
              <a:t>1.  Nous allons prendre le _______________________ pour se rendre à Alma. </a:t>
            </a:r>
          </a:p>
          <a:p>
            <a:r>
              <a:rPr lang="fr-CA" sz="2400" dirty="0"/>
              <a:t>2. Nous allons faire _______________________ et garder notre distance sociale. </a:t>
            </a:r>
          </a:p>
          <a:p>
            <a:r>
              <a:rPr lang="fr-CA" sz="2400" dirty="0"/>
              <a:t>3. J’ai vraiment hâte de mettre mes pieds dans ______________________.  </a:t>
            </a:r>
          </a:p>
          <a:p>
            <a:r>
              <a:rPr lang="fr-CA" sz="2400" dirty="0"/>
              <a:t>4. Nous allons utiliser notre ____________________ pour faire des châteaux de sable. </a:t>
            </a:r>
          </a:p>
          <a:p>
            <a:r>
              <a:rPr lang="fr-CA" sz="2400" dirty="0"/>
              <a:t>5. Mais, sans oublier de mettre notre _________________________.  </a:t>
            </a:r>
          </a:p>
          <a:p>
            <a:endParaRPr lang="fr-CA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7514" y="57361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Voici</a:t>
            </a:r>
            <a:r>
              <a:rPr lang="en-US" dirty="0"/>
              <a:t> les </a:t>
            </a:r>
            <a:r>
              <a:rPr lang="en-US" dirty="0" err="1"/>
              <a:t>réponses</a:t>
            </a:r>
            <a:r>
              <a:rPr lang="en-US" dirty="0"/>
              <a:t> pour la question </a:t>
            </a:r>
            <a:r>
              <a:rPr lang="en-US" dirty="0" err="1"/>
              <a:t>précédente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23703" y="1874517"/>
            <a:ext cx="1048511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1</a:t>
            </a:r>
            <a:r>
              <a:rPr lang="fr-CA" sz="2800" dirty="0"/>
              <a:t>.  Nous allons prendre le </a:t>
            </a:r>
            <a:r>
              <a:rPr lang="fr-CA" sz="3200" b="1" u="sng" dirty="0">
                <a:solidFill>
                  <a:srgbClr val="FF0000"/>
                </a:solidFill>
              </a:rPr>
              <a:t>camion</a:t>
            </a:r>
            <a:r>
              <a:rPr lang="fr-CA" sz="3200" dirty="0"/>
              <a:t> </a:t>
            </a:r>
            <a:r>
              <a:rPr lang="fr-CA" sz="2800" dirty="0"/>
              <a:t>pour se rendre à Alma. </a:t>
            </a:r>
          </a:p>
          <a:p>
            <a:r>
              <a:rPr lang="fr-CA" sz="2800" dirty="0"/>
              <a:t>2. Nous allons faire </a:t>
            </a:r>
            <a:r>
              <a:rPr lang="fr-CA" sz="3200" b="1" u="sng" dirty="0">
                <a:solidFill>
                  <a:srgbClr val="FF0000"/>
                </a:solidFill>
              </a:rPr>
              <a:t>attention</a:t>
            </a:r>
            <a:r>
              <a:rPr lang="fr-CA" sz="2800" dirty="0"/>
              <a:t> et garder notre distance sociale. </a:t>
            </a:r>
          </a:p>
          <a:p>
            <a:r>
              <a:rPr lang="fr-CA" sz="2800" dirty="0"/>
              <a:t>3. J’ai vraiment hâte de mettre mes pieds dans </a:t>
            </a:r>
            <a:r>
              <a:rPr lang="fr-CA" sz="3200" b="1" u="sng" dirty="0">
                <a:solidFill>
                  <a:srgbClr val="FF0000"/>
                </a:solidFill>
              </a:rPr>
              <a:t>le sable</a:t>
            </a:r>
            <a:r>
              <a:rPr lang="fr-CA" sz="2800" dirty="0"/>
              <a:t>.  </a:t>
            </a:r>
          </a:p>
          <a:p>
            <a:r>
              <a:rPr lang="fr-CA" sz="2800" dirty="0"/>
              <a:t>4. Nous allons utiliser notre </a:t>
            </a:r>
            <a:r>
              <a:rPr lang="fr-CA" sz="3200" b="1" u="sng" dirty="0">
                <a:solidFill>
                  <a:srgbClr val="FF0000"/>
                </a:solidFill>
              </a:rPr>
              <a:t>imagination</a:t>
            </a:r>
            <a:r>
              <a:rPr lang="fr-CA" sz="2800" dirty="0"/>
              <a:t> pour faire des châteaux de sable. </a:t>
            </a:r>
          </a:p>
          <a:p>
            <a:r>
              <a:rPr lang="fr-CA" sz="2800" dirty="0"/>
              <a:t>5. Mais, sans oublier de mettre notre </a:t>
            </a:r>
            <a:r>
              <a:rPr lang="fr-CA" sz="3200" b="1" u="sng" dirty="0">
                <a:solidFill>
                  <a:srgbClr val="FF0000"/>
                </a:solidFill>
              </a:rPr>
              <a:t>lotion solaire</a:t>
            </a:r>
            <a:r>
              <a:rPr lang="fr-CA" sz="2800" dirty="0"/>
              <a:t>.  </a:t>
            </a:r>
          </a:p>
          <a:p>
            <a:endParaRPr lang="fr-CA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0062" y="56403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Les rimes (</a:t>
            </a:r>
            <a:r>
              <a:rPr lang="fr-FR" sz="2400" dirty="0" err="1"/>
              <a:t>rhymes</a:t>
            </a:r>
            <a:r>
              <a:rPr lang="fr-FR" sz="2400" dirty="0"/>
              <a:t>)​</a:t>
            </a:r>
            <a:br>
              <a:rPr lang="fr-FR" sz="2400" dirty="0"/>
            </a:br>
            <a:r>
              <a:rPr lang="fr-FR" sz="2400" dirty="0"/>
              <a:t>Mots qui se terminent avec le son </a:t>
            </a:r>
            <a:r>
              <a:rPr lang="fr-FR" sz="2400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ON.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dirty="0"/>
              <a:t>Dans le message de la </a:t>
            </a:r>
            <a:r>
              <a:rPr lang="en-US" dirty="0" err="1"/>
              <a:t>semaine</a:t>
            </a:r>
            <a:r>
              <a:rPr lang="en-US" dirty="0"/>
              <a:t>,  </a:t>
            </a:r>
            <a:r>
              <a:rPr lang="en-US" dirty="0" err="1"/>
              <a:t>trouves</a:t>
            </a:r>
            <a:r>
              <a:rPr lang="en-US" dirty="0"/>
              <a:t> des mots qui </a:t>
            </a:r>
            <a:r>
              <a:rPr lang="en-US" dirty="0" err="1"/>
              <a:t>riment</a:t>
            </a:r>
            <a:r>
              <a:rPr lang="en-US" dirty="0"/>
              <a:t> avec le mot 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camion</a:t>
            </a:r>
            <a:r>
              <a:rPr lang="en-US" b="1" u="sng" dirty="0"/>
              <a:t>.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(In the message of the week, find words that rhyme with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camion</a:t>
            </a:r>
            <a:r>
              <a:rPr lang="en-US" dirty="0"/>
              <a:t>)​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8999" y="51004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6548" y="1997839"/>
            <a:ext cx="99016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Bonjour les élèves!</a:t>
            </a:r>
          </a:p>
          <a:p>
            <a:r>
              <a:rPr lang="fr-CA" sz="2800" dirty="0"/>
              <a:t>Comment ça va aujourd’hui?  Moi, ça va bien.  Cette semaine, j’ai l’intenti</a:t>
            </a:r>
            <a:r>
              <a:rPr lang="fr-CA" sz="2800" dirty="0">
                <a:solidFill>
                  <a:srgbClr val="FF0000"/>
                </a:solidFill>
              </a:rPr>
              <a:t>on</a:t>
            </a:r>
            <a:r>
              <a:rPr lang="fr-CA" sz="2800" dirty="0"/>
              <a:t> d’aller à la plage.   Nous all</a:t>
            </a:r>
            <a:r>
              <a:rPr lang="fr-CA" sz="2800" dirty="0">
                <a:solidFill>
                  <a:srgbClr val="FF0000"/>
                </a:solidFill>
              </a:rPr>
              <a:t>ons</a:t>
            </a:r>
            <a:r>
              <a:rPr lang="fr-CA" sz="2800" dirty="0"/>
              <a:t> prendre le cami</a:t>
            </a:r>
            <a:r>
              <a:rPr lang="fr-CA" sz="2800" dirty="0">
                <a:solidFill>
                  <a:srgbClr val="FF0000"/>
                </a:solidFill>
              </a:rPr>
              <a:t>on</a:t>
            </a:r>
            <a:r>
              <a:rPr lang="fr-CA" sz="2800" dirty="0"/>
              <a:t> pour se rendre à Alma.  Nous all</a:t>
            </a:r>
            <a:r>
              <a:rPr lang="fr-CA" sz="2800" dirty="0">
                <a:solidFill>
                  <a:srgbClr val="FF0000"/>
                </a:solidFill>
              </a:rPr>
              <a:t>ons</a:t>
            </a:r>
            <a:r>
              <a:rPr lang="fr-CA" sz="2800" dirty="0"/>
              <a:t> faire attenti</a:t>
            </a:r>
            <a:r>
              <a:rPr lang="fr-CA" sz="2800" dirty="0">
                <a:solidFill>
                  <a:srgbClr val="FF0000"/>
                </a:solidFill>
              </a:rPr>
              <a:t>on</a:t>
            </a:r>
            <a:r>
              <a:rPr lang="fr-CA" sz="2800" dirty="0"/>
              <a:t> et garder notre distance sociale.  J’ai vraiment hâte de mettre mes pieds dans le sable.  </a:t>
            </a:r>
          </a:p>
          <a:p>
            <a:r>
              <a:rPr lang="fr-CA" sz="2800" dirty="0"/>
              <a:t>Nous all</a:t>
            </a:r>
            <a:r>
              <a:rPr lang="fr-CA" sz="2800" dirty="0">
                <a:solidFill>
                  <a:srgbClr val="FF0000"/>
                </a:solidFill>
              </a:rPr>
              <a:t>ons</a:t>
            </a:r>
            <a:r>
              <a:rPr lang="fr-CA" sz="2800" dirty="0"/>
              <a:t> utiliser notre imaginati</a:t>
            </a:r>
            <a:r>
              <a:rPr lang="fr-CA" sz="2800" dirty="0">
                <a:solidFill>
                  <a:srgbClr val="FF0000"/>
                </a:solidFill>
              </a:rPr>
              <a:t>on</a:t>
            </a:r>
            <a:r>
              <a:rPr lang="fr-CA" sz="2800" dirty="0"/>
              <a:t> pour faire des châteaux de sable.  Mais, sans oublier de mettre notre loti</a:t>
            </a:r>
            <a:r>
              <a:rPr lang="fr-CA" sz="2800" dirty="0">
                <a:solidFill>
                  <a:srgbClr val="FF0000"/>
                </a:solidFill>
              </a:rPr>
              <a:t>on</a:t>
            </a:r>
            <a:r>
              <a:rPr lang="fr-CA" sz="2800" dirty="0"/>
              <a:t> solaire.  </a:t>
            </a:r>
          </a:p>
          <a:p>
            <a:r>
              <a:rPr lang="fr-CA" sz="2800" dirty="0"/>
              <a:t>Et toi?  Est-ce que tu aimes aller à la plage?</a:t>
            </a:r>
          </a:p>
          <a:p>
            <a:r>
              <a:rPr lang="fr-CA" sz="2800" dirty="0"/>
              <a:t>Passes une belle semaine.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Mots qui riment avec: </a:t>
            </a:r>
            <a:r>
              <a:rPr lang="fr-CA" sz="2800" dirty="0">
                <a:solidFill>
                  <a:srgbClr val="FF0000"/>
                </a:solidFill>
              </a:rPr>
              <a:t>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8634" y="8847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6ADCB8E30304D94D35FFC81045FD1" ma:contentTypeVersion="4" ma:contentTypeDescription="Create a new document." ma:contentTypeScope="" ma:versionID="1527d2d8016f8fa85fac0c3e683e0574">
  <xsd:schema xmlns:xsd="http://www.w3.org/2001/XMLSchema" xmlns:xs="http://www.w3.org/2001/XMLSchema" xmlns:p="http://schemas.microsoft.com/office/2006/metadata/properties" xmlns:ns2="f62f032f-8b20-466d-aa04-b7669917a881" xmlns:ns3="e434df0c-6b0c-4777-b414-5b538e35a899" targetNamespace="http://schemas.microsoft.com/office/2006/metadata/properties" ma:root="true" ma:fieldsID="4c75aac656849081e349c26d29ee987c" ns2:_="" ns3:_="">
    <xsd:import namespace="f62f032f-8b20-466d-aa04-b7669917a881"/>
    <xsd:import namespace="e434df0c-6b0c-4777-b414-5b538e35a8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f032f-8b20-466d-aa04-b7669917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4df0c-6b0c-4777-b414-5b538e35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81EF1-4B56-432D-B69A-7CDB9B0CDD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731452-DB3E-41C0-9FA2-124E1F3613D4}">
  <ds:schemaRefs>
    <ds:schemaRef ds:uri="f62f032f-8b20-466d-aa04-b7669917a881"/>
    <ds:schemaRef ds:uri="e434df0c-6b0c-4777-b414-5b538e35a89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E8151B-9530-4187-9403-D1A65CC09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2f032f-8b20-466d-aa04-b7669917a881"/>
    <ds:schemaRef ds:uri="e434df0c-6b0c-4777-b414-5b538e35a8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172</TotalTime>
  <Words>478</Words>
  <Application>Microsoft Office PowerPoint</Application>
  <PresentationFormat>Grand écran</PresentationFormat>
  <Paragraphs>44</Paragraphs>
  <Slides>10</Slides>
  <Notes>0</Notes>
  <HiddenSlides>0</HiddenSlides>
  <MMClips>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Badge</vt:lpstr>
      <vt:lpstr>Message de la semaine</vt:lpstr>
      <vt:lpstr>Présentation PowerPoint</vt:lpstr>
      <vt:lpstr>Présentation PowerPoint</vt:lpstr>
      <vt:lpstr>Qu’est-ce que je veux faire cette semaine?</vt:lpstr>
      <vt:lpstr>Réponses pour la question: Qu’est-ce que je veux faire cette semaine?</vt:lpstr>
      <vt:lpstr>Dans le message De la semaine, trouves les mots pour compléter les phrases. </vt:lpstr>
      <vt:lpstr>Voici les réponses pour la question précédente. </vt:lpstr>
      <vt:lpstr>Les rimes (rhymes)​ Mots qui se terminent avec le son ON.</vt:lpstr>
      <vt:lpstr>Mots qui riment avec: on</vt:lpstr>
      <vt:lpstr>Au Revoir les amis!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de la semaine</dc:title>
  <dc:creator>Frenette-LaRush, Sylvie (ASD-S)</dc:creator>
  <cp:lastModifiedBy>Ravn, Jodi (ASD-S)</cp:lastModifiedBy>
  <cp:revision>31</cp:revision>
  <dcterms:created xsi:type="dcterms:W3CDTF">2020-04-29T11:48:11Z</dcterms:created>
  <dcterms:modified xsi:type="dcterms:W3CDTF">2020-05-08T16:16:48Z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0x0101005FE6ADCB8E30304D94D35FFC81045FD1</vt:lpwstr>
  </property>
</Properties>
</file>