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68" r:id="rId8"/>
    <p:sldId id="260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E224-09F1-4E84-A2B5-6CC7E5D51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La soustraction de nombres</a:t>
            </a:r>
            <a:br>
              <a:rPr lang="fr-CA" dirty="0"/>
            </a:br>
            <a:r>
              <a:rPr lang="fr-CA" dirty="0"/>
              <a:t>Problèmes écrits</a:t>
            </a:r>
            <a:br>
              <a:rPr lang="fr-CA" dirty="0"/>
            </a:br>
            <a:r>
              <a:rPr lang="fr-CA" sz="2700" dirty="0"/>
              <a:t>27 avril au 1 mai </a:t>
            </a:r>
            <a:endParaRPr lang="en-US" sz="27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BFC5BB-CF0E-4E22-9847-DF61F3FAE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fr-CA" dirty="0"/>
              <a:t>Par : Madame Cyr</a:t>
            </a:r>
          </a:p>
          <a:p>
            <a:r>
              <a:rPr lang="fr-CA" dirty="0"/>
              <a:t>Adapté par les enseignantes de 2</a:t>
            </a:r>
            <a:r>
              <a:rPr lang="fr-CA" baseline="30000" dirty="0"/>
              <a:t>ième</a:t>
            </a:r>
            <a:r>
              <a:rPr lang="fr-CA" dirty="0"/>
              <a:t> année à SES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2829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9 – 6 = 3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des zèbres.  Il en donne 6 à son grand-papa.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Luc a 3 zèbres.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de zèbres Luc avait-il au début?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____ zèbres au début.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Luke had zebras and he gave 6 to his grandfather.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Now Luke has 3 zebras?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zebras did Luke have at the start?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(If your child struggles, encourage him/her to use addition to solve it.)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449607" y="17705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813AD8-6BA4-4D69-A7BB-32362EC4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513" y="2139927"/>
            <a:ext cx="967614" cy="8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___-___=____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Léna a 7 oursons bruns et quelques oursons blancs.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Elle a 4 oursons blancs de moins que d’oursons bruns.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blancs a-t-elle?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Anna a ____ oursons blancs.</a:t>
            </a:r>
          </a:p>
          <a:p>
            <a:pPr lvl="0">
              <a:buClr>
                <a:srgbClr val="78C30D"/>
              </a:buClr>
            </a:pPr>
            <a:endParaRPr lang="en-US" sz="1400" dirty="0"/>
          </a:p>
          <a:p>
            <a:pPr lvl="0">
              <a:buClr>
                <a:srgbClr val="78C30D"/>
              </a:buClr>
            </a:pPr>
            <a:r>
              <a:rPr lang="en-US" sz="1400" dirty="0" err="1"/>
              <a:t>Léna</a:t>
            </a:r>
            <a:r>
              <a:rPr lang="en-US" sz="1400" dirty="0"/>
              <a:t> has 7 brown bears and a few white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She has 4 fewer white bears than brown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white bears does she have?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449607" y="17705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01447A-265D-43F5-9D9E-DB6D87810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669" y="3578146"/>
            <a:ext cx="1295400" cy="628650"/>
          </a:xfrm>
          <a:prstGeom prst="rect">
            <a:avLst/>
          </a:prstGeom>
        </p:spPr>
      </p:pic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BF7F79DE-F4EB-4AED-BC51-A888E749D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5520" y="327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7 – 4 = 3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Léna a 7 oursons bruns et quelques oursons blancs.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Elle a 4 oursons blancs de moins que d’oursons bruns.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blancs a-t-elle?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Anna a ____ oursons blancs.</a:t>
            </a:r>
          </a:p>
          <a:p>
            <a:pPr lvl="0">
              <a:buClr>
                <a:srgbClr val="78C30D"/>
              </a:buClr>
            </a:pPr>
            <a:endParaRPr lang="en-US" sz="1400" dirty="0"/>
          </a:p>
          <a:p>
            <a:pPr lvl="0">
              <a:buClr>
                <a:srgbClr val="78C30D"/>
              </a:buClr>
            </a:pPr>
            <a:r>
              <a:rPr lang="en-US" sz="1400" dirty="0" err="1"/>
              <a:t>Léna</a:t>
            </a:r>
            <a:r>
              <a:rPr lang="en-US" sz="1400" dirty="0"/>
              <a:t> has 7 brown bears and a few white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She has 4 fewer white bears than brown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white bears does she have?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449607" y="17705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5.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01447A-265D-43F5-9D9E-DB6D8781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20" y="1456270"/>
            <a:ext cx="1295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3118D-FA1E-4154-B5E6-D8DC8456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___-___=___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E9E4F-9C2F-4617-BC75-E8FD8BEF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Anna a 46 oursons. Elle en donne 19 à son frère. </a:t>
            </a:r>
          </a:p>
          <a:p>
            <a:r>
              <a:rPr lang="fr-CA" sz="3200" dirty="0"/>
              <a:t>Combien d’oursons a-t-elle maintenant?</a:t>
            </a:r>
          </a:p>
          <a:p>
            <a:r>
              <a:rPr lang="fr-CA" sz="3200" dirty="0"/>
              <a:t>Anna a ____ oursons maintenant.</a:t>
            </a:r>
          </a:p>
          <a:p>
            <a:r>
              <a:rPr lang="en-US" sz="1200" dirty="0"/>
              <a:t>Anna has 46 bears. She gives 19 to her brother.</a:t>
            </a:r>
          </a:p>
          <a:p>
            <a:r>
              <a:rPr lang="en-US" sz="1200" dirty="0"/>
              <a:t>How many bears does she have now?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A0DA78-481D-437E-9575-42E8E810FB97}"/>
              </a:ext>
            </a:extLst>
          </p:cNvPr>
          <p:cNvSpPr txBox="1"/>
          <p:nvPr/>
        </p:nvSpPr>
        <p:spPr>
          <a:xfrm>
            <a:off x="2201622" y="1758425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Défi 1.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E31CE4-0D36-4D5B-9312-C49BD886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668" y="2022990"/>
            <a:ext cx="795883" cy="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3118D-FA1E-4154-B5E6-D8DC8456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46 – 19 = 27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E9E4F-9C2F-4617-BC75-E8FD8BEF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Anna a 46 oursons. Elle en donne 19 à son frère. </a:t>
            </a:r>
          </a:p>
          <a:p>
            <a:r>
              <a:rPr lang="fr-CA" sz="3200" dirty="0"/>
              <a:t>Combien d’oursons a-t-elle maintenant?</a:t>
            </a:r>
          </a:p>
          <a:p>
            <a:r>
              <a:rPr lang="fr-CA" sz="3200" dirty="0">
                <a:solidFill>
                  <a:srgbClr val="FF0000"/>
                </a:solidFill>
              </a:rPr>
              <a:t>Anna a 27 oursons maintenant.</a:t>
            </a:r>
          </a:p>
          <a:p>
            <a:r>
              <a:rPr lang="en-US" sz="1200" dirty="0"/>
              <a:t>Anna has 46 bears. She gives 19 to her brother.</a:t>
            </a:r>
          </a:p>
          <a:p>
            <a:r>
              <a:rPr lang="en-US" sz="1200" dirty="0"/>
              <a:t>How many bears does she have now? </a:t>
            </a:r>
            <a:r>
              <a:rPr lang="en-US" sz="1200" dirty="0">
                <a:solidFill>
                  <a:srgbClr val="FF0000"/>
                </a:solidFill>
              </a:rPr>
              <a:t>Anna now has 27 bears.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A0DA78-481D-437E-9575-42E8E810FB97}"/>
              </a:ext>
            </a:extLst>
          </p:cNvPr>
          <p:cNvSpPr txBox="1"/>
          <p:nvPr/>
        </p:nvSpPr>
        <p:spPr>
          <a:xfrm>
            <a:off x="2201622" y="1731794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Défi 1.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E31CE4-0D36-4D5B-9312-C49BD886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668" y="2022990"/>
            <a:ext cx="795883" cy="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734A9-4DEA-45A8-828B-6AD13EEF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___-___=____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9BF18-7433-4900-90F5-FE866C58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avait 51 abeilles. Elle en a perdu 16.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d’abeilles a-t-elle maintenant?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 ____ abeilles maintenant.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Aline has 51 bees. She looses 16 bees.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How many bees does she have now?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5B320D-C16B-4D60-9E9B-218F75A5B6D5}"/>
              </a:ext>
            </a:extLst>
          </p:cNvPr>
          <p:cNvSpPr txBox="1"/>
          <p:nvPr/>
        </p:nvSpPr>
        <p:spPr>
          <a:xfrm>
            <a:off x="2222893" y="1741689"/>
            <a:ext cx="16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Défi 2.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DDC964-6064-4471-8966-25574E33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402" y="3578146"/>
            <a:ext cx="843934" cy="7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734A9-4DEA-45A8-828B-6AD13EEF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51 – 16 = 35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9BF18-7433-4900-90F5-FE866C58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avait 51 abeilles. Elle en a perdu 16.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d’abeilles a-t-elle maintenant?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srgbClr val="FF0000"/>
                </a:solidFill>
              </a:rPr>
              <a:t>Aline a 35 abeilles maintenant.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Aline has 51 bees. She looses 16 bees.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How many bees does she have now? </a:t>
            </a:r>
            <a:r>
              <a:rPr lang="en-US" sz="1200" dirty="0">
                <a:solidFill>
                  <a:srgbClr val="FF0000"/>
                </a:solidFill>
              </a:rPr>
              <a:t>Aline now has 35 bees. 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5B320D-C16B-4D60-9E9B-218F75A5B6D5}"/>
              </a:ext>
            </a:extLst>
          </p:cNvPr>
          <p:cNvSpPr txBox="1"/>
          <p:nvPr/>
        </p:nvSpPr>
        <p:spPr>
          <a:xfrm>
            <a:off x="2175029" y="1732811"/>
            <a:ext cx="16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Défi 2.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DDC964-6064-4471-8966-25574E33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353" y="2102143"/>
            <a:ext cx="843934" cy="7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  </a:t>
            </a:r>
            <a:r>
              <a:rPr lang="fr-CA" u="sng" dirty="0"/>
              <a:t>? </a:t>
            </a:r>
            <a:r>
              <a:rPr lang="fr-CA" dirty="0"/>
              <a:t>  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Marc avait 67 oursons. Il en a donné à son ami.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Marc a seulement 23 oursons.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Marc a-t-il donné à son ami?</a:t>
            </a:r>
          </a:p>
          <a:p>
            <a:r>
              <a:rPr lang="en-US" sz="1600" dirty="0"/>
              <a:t>Marc had 67 bears. He gave some to his friend. Now, Marc has 23 bears.</a:t>
            </a:r>
          </a:p>
          <a:p>
            <a:r>
              <a:rPr lang="en-US" sz="1600" dirty="0"/>
              <a:t>How many bears did Marc give to his friend?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183906" y="1752840"/>
            <a:ext cx="157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Défi 3.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34F3C7-0253-4A6F-98B2-2C3E43C9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009" y="2872734"/>
            <a:ext cx="698164" cy="7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67 – 44 = 23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Marc avait 67 oursons. Il en a donné à son ami.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Marc a seulement 23 oursons.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Marc a-t-il donné à son ami?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srgbClr val="FF0000"/>
                </a:solidFill>
              </a:rPr>
              <a:t>Marc en a donné 44 à son ami. </a:t>
            </a:r>
          </a:p>
          <a:p>
            <a:r>
              <a:rPr lang="en-US" sz="1600" dirty="0"/>
              <a:t>Marc had 67 bears. He gave some to his friend. Now, Marc has 23 bears.</a:t>
            </a:r>
          </a:p>
          <a:p>
            <a:r>
              <a:rPr lang="en-US" sz="1600" dirty="0"/>
              <a:t>How many bears did Marc give to his friend? </a:t>
            </a:r>
            <a:r>
              <a:rPr lang="en-US" sz="1600" dirty="0">
                <a:solidFill>
                  <a:srgbClr val="FF0000"/>
                </a:solidFill>
              </a:rPr>
              <a:t>Marc gave 44 to his friend.</a:t>
            </a:r>
            <a:endParaRPr lang="en-US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201622" y="1770595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Défi 3.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34F3C7-0253-4A6F-98B2-2C3E43C9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094" y="1164009"/>
            <a:ext cx="698164" cy="7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</a:t>
            </a:r>
            <a:r>
              <a:rPr lang="fr-CA" u="sng" dirty="0"/>
              <a:t>?</a:t>
            </a:r>
            <a:r>
              <a:rPr lang="fr-CA" dirty="0"/>
              <a:t>_-___=____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des zèbres.  Il en donne 16 à son grand-papa.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Luc a 77 zèbres.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de zèbres Luc avait-il au début?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____ zèbres au début.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Luke had zebras and he gave 16 to his grandfather.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Now Luke has 77 zebras?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zebras did Luke have at the start?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(If your child struggles, encourage them to use addition to solve it.)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201622" y="1743962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Défi 4.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813AD8-6BA4-4D69-A7BB-32362EC4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520" y="3219439"/>
            <a:ext cx="967614" cy="8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D39DD-4969-4808-97C6-89D51FA4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5B464-5437-4A0A-9107-297B4C5B0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one or maybe two problems a day. Do either the target questions (slides 3 to 12), the </a:t>
            </a:r>
            <a:r>
              <a:rPr lang="en-US" b="1" i="1" u="sng" dirty="0">
                <a:solidFill>
                  <a:srgbClr val="FF0000"/>
                </a:solidFill>
              </a:rPr>
              <a:t>challenge questions (slides 13 to 22)</a:t>
            </a:r>
            <a:r>
              <a:rPr lang="en-US" dirty="0"/>
              <a:t> or a combination of both. </a:t>
            </a:r>
          </a:p>
          <a:p>
            <a:r>
              <a:rPr lang="en-US" dirty="0"/>
              <a:t>Encourage your child to read aloud after listening to the recording.</a:t>
            </a:r>
          </a:p>
          <a:p>
            <a:r>
              <a:rPr lang="en-US" dirty="0"/>
              <a:t>Use objects in the house to count if needed.</a:t>
            </a:r>
          </a:p>
          <a:p>
            <a:r>
              <a:rPr lang="en-US" dirty="0"/>
              <a:t>Encourage your child to show their thinking with a drawing.</a:t>
            </a:r>
          </a:p>
          <a:p>
            <a:r>
              <a:rPr lang="en-US" dirty="0"/>
              <a:t>Ask your child if they can represent the information in the question with a math sentence (expression </a:t>
            </a:r>
            <a:r>
              <a:rPr lang="en-US" dirty="0" err="1"/>
              <a:t>mathématiques</a:t>
            </a:r>
            <a:r>
              <a:rPr lang="en-US" dirty="0"/>
              <a:t>). </a:t>
            </a:r>
          </a:p>
          <a:p>
            <a:r>
              <a:rPr lang="en-US" dirty="0"/>
              <a:t>For the challenge questions, ask your child to make an estimate prior to precisely calculating the final answer.</a:t>
            </a:r>
          </a:p>
          <a:p>
            <a:r>
              <a:rPr lang="en-US" dirty="0"/>
              <a:t>Answers are on the following slide.</a:t>
            </a:r>
          </a:p>
        </p:txBody>
      </p:sp>
    </p:spTree>
    <p:extLst>
      <p:ext uri="{BB962C8B-B14F-4D97-AF65-F5344CB8AC3E}">
        <p14:creationId xmlns:p14="http://schemas.microsoft.com/office/powerpoint/2010/main" val="283179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93 – 16 = 77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des zèbres.  Il en donne 16 à son grand-papa.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Luc a 77 zèbres.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de zèbres Luc avait-il au début?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srgbClr val="FF0000"/>
                </a:solidFill>
              </a:rPr>
              <a:t>Luc avait 93 zèbres au début.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Luke had zebras and he gave 16 to his grandfather.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Now Luke has 77 zebras?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zebras did Luke have at the start? </a:t>
            </a:r>
            <a:r>
              <a:rPr lang="en-US" sz="1400" dirty="0">
                <a:solidFill>
                  <a:srgbClr val="FF0000"/>
                </a:solidFill>
              </a:rPr>
              <a:t>Luc had 93 zebras at the start. 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(If your child struggles, encourage him/her to use addition to solve it.)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337441" y="1750567"/>
            <a:ext cx="161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Défi 4.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813AD8-6BA4-4D69-A7BB-32362EC4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513" y="1935233"/>
            <a:ext cx="967614" cy="8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___-___=____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Léna a 94 oursons bruns et quelques oursons blancs.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Elle a 39 oursons blancs de moins que d’oursons bruns.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blancs a-t-elle?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Anna a ____ oursons blancs.</a:t>
            </a:r>
          </a:p>
          <a:p>
            <a:pPr lvl="0">
              <a:buClr>
                <a:srgbClr val="78C30D"/>
              </a:buClr>
            </a:pPr>
            <a:endParaRPr lang="en-US" sz="1400" dirty="0"/>
          </a:p>
          <a:p>
            <a:pPr lvl="0">
              <a:buClr>
                <a:srgbClr val="78C30D"/>
              </a:buClr>
            </a:pPr>
            <a:r>
              <a:rPr lang="en-US" sz="1400" dirty="0" err="1"/>
              <a:t>Léna</a:t>
            </a:r>
            <a:r>
              <a:rPr lang="en-US" sz="1400" dirty="0"/>
              <a:t> has 94 brown bears and a few white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She has 39 fewer white bears than brown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white bears does she have?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1961335" y="1752839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Défi 5.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01447A-265D-43F5-9D9E-DB6D8781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669" y="3578146"/>
            <a:ext cx="1295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94 – 39 = 55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Léna a 94 oursons bruns et quelques oursons blancs.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Elle a 39 oursons blancs de moins que d’oursons bruns.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blancs a-t-elle?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srgbClr val="FF0000"/>
                </a:solidFill>
              </a:rPr>
              <a:t>Anna a 55 oursons blancs.</a:t>
            </a:r>
          </a:p>
          <a:p>
            <a:pPr lvl="0">
              <a:buClr>
                <a:srgbClr val="78C30D"/>
              </a:buClr>
            </a:pPr>
            <a:endParaRPr lang="en-US" sz="1400" dirty="0"/>
          </a:p>
          <a:p>
            <a:pPr lvl="0">
              <a:buClr>
                <a:srgbClr val="78C30D"/>
              </a:buClr>
            </a:pPr>
            <a:r>
              <a:rPr lang="en-US" sz="1400" dirty="0" err="1"/>
              <a:t>Léna</a:t>
            </a:r>
            <a:r>
              <a:rPr lang="en-US" sz="1400" dirty="0"/>
              <a:t> has 94 brown bears and a few white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She has 39 fewer white bears than brown bears.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white bears does she have? </a:t>
            </a:r>
            <a:r>
              <a:rPr lang="en-US" sz="1400" dirty="0">
                <a:solidFill>
                  <a:srgbClr val="FF0000"/>
                </a:solidFill>
              </a:rPr>
              <a:t>Anna has 55 white bears.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289809" y="1770595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Défi 5.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01447A-265D-43F5-9D9E-DB6D8781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20" y="1456270"/>
            <a:ext cx="1295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3118D-FA1E-4154-B5E6-D8DC8456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___-___=___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E9E4F-9C2F-4617-BC75-E8FD8BEF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Anna a 10 oursons. Elle en donne 3 à son frère. </a:t>
            </a:r>
          </a:p>
          <a:p>
            <a:r>
              <a:rPr lang="fr-CA" sz="3200" dirty="0"/>
              <a:t>Combien d’oursons a-t-elle maintenant?</a:t>
            </a:r>
          </a:p>
          <a:p>
            <a:r>
              <a:rPr lang="fr-CA" sz="3200" dirty="0"/>
              <a:t>Anna a ____ oursons maintenant.</a:t>
            </a:r>
          </a:p>
          <a:p>
            <a:r>
              <a:rPr lang="en-US" sz="1200" dirty="0"/>
              <a:t>Anna has 10 bears. She gives 3 to her brother.</a:t>
            </a:r>
          </a:p>
          <a:p>
            <a:r>
              <a:rPr lang="en-US" sz="1200" dirty="0"/>
              <a:t>How many bears does she have now?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A0DA78-481D-437E-9575-42E8E810FB97}"/>
              </a:ext>
            </a:extLst>
          </p:cNvPr>
          <p:cNvSpPr txBox="1"/>
          <p:nvPr/>
        </p:nvSpPr>
        <p:spPr>
          <a:xfrm>
            <a:off x="2449607" y="18383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E31CE4-0D36-4D5B-9312-C49BD8866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668" y="2022990"/>
            <a:ext cx="795883" cy="852732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8D795EEA-CFC5-40D2-829A-4E9960163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6836" y="498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3118D-FA1E-4154-B5E6-D8DC8456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10 – 3 = 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E9E4F-9C2F-4617-BC75-E8FD8BEF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Anna a 10 oursons. Elle en donne 3 à son frère. </a:t>
            </a:r>
          </a:p>
          <a:p>
            <a:r>
              <a:rPr lang="fr-CA" sz="3200" dirty="0"/>
              <a:t>Combien d’oursons a-t-elle maintenant?</a:t>
            </a:r>
          </a:p>
          <a:p>
            <a:r>
              <a:rPr lang="fr-CA" sz="3200" dirty="0"/>
              <a:t>Anna a ____ oursons maintenant.</a:t>
            </a:r>
          </a:p>
          <a:p>
            <a:r>
              <a:rPr lang="en-US" sz="1200" dirty="0"/>
              <a:t>Anna has 10 bears. She gives 3 to her brother.</a:t>
            </a:r>
          </a:p>
          <a:p>
            <a:r>
              <a:rPr lang="en-US" sz="1200" dirty="0"/>
              <a:t>How many bears does she have now?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A0DA78-481D-437E-9575-42E8E810FB97}"/>
              </a:ext>
            </a:extLst>
          </p:cNvPr>
          <p:cNvSpPr txBox="1"/>
          <p:nvPr/>
        </p:nvSpPr>
        <p:spPr>
          <a:xfrm>
            <a:off x="2449607" y="18383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E31CE4-0D36-4D5B-9312-C49BD886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668" y="2022990"/>
            <a:ext cx="795883" cy="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734A9-4DEA-45A8-828B-6AD13EEF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___-___=____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9BF18-7433-4900-90F5-FE866C58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avait 12 abeilles. Elle en a perdu 4.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d’abeilles a-t-elle maintenant?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 ____ abeilles maintenant.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Aline has 12 bees. She looses 4 bees.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How many bees does she have now?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5B320D-C16B-4D60-9E9B-218F75A5B6D5}"/>
              </a:ext>
            </a:extLst>
          </p:cNvPr>
          <p:cNvSpPr txBox="1"/>
          <p:nvPr/>
        </p:nvSpPr>
        <p:spPr>
          <a:xfrm>
            <a:off x="2449607" y="1750567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DDC964-6064-4471-8966-25574E33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402" y="3578146"/>
            <a:ext cx="843934" cy="705205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BD29EE58-6AB0-49F0-B817-76E32BE73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9824" y="498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734A9-4DEA-45A8-828B-6AD13EEF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12 – 4 = 8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9BF18-7433-4900-90F5-FE866C58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avait 12 abeilles. Elle en a perdu 4.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d’abeilles a-t-elle maintenant?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Aline a ____ abeilles maintenant.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Aline has 12 bees. She looses 4 bees.</a:t>
            </a:r>
          </a:p>
          <a:p>
            <a:pPr lvl="0">
              <a:buClr>
                <a:srgbClr val="78C30D"/>
              </a:buClr>
            </a:pPr>
            <a:r>
              <a:rPr lang="en-US" sz="1200" dirty="0">
                <a:solidFill>
                  <a:prstClr val="black"/>
                </a:solidFill>
              </a:rPr>
              <a:t>How many bees does she have now?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5B320D-C16B-4D60-9E9B-218F75A5B6D5}"/>
              </a:ext>
            </a:extLst>
          </p:cNvPr>
          <p:cNvSpPr txBox="1"/>
          <p:nvPr/>
        </p:nvSpPr>
        <p:spPr>
          <a:xfrm>
            <a:off x="2449607" y="1750567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2.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DDC964-6064-4471-8966-25574E33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57" y="1644720"/>
            <a:ext cx="843934" cy="7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8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___-  </a:t>
            </a:r>
            <a:r>
              <a:rPr lang="fr-CA" u="sng" dirty="0"/>
              <a:t>? </a:t>
            </a:r>
            <a:r>
              <a:rPr lang="fr-CA" dirty="0"/>
              <a:t>  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Marc avait 10 oursons. Il en a donné à son ami.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Marc a seulement 5 oursons.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Marc a-t-il donné à son ami?</a:t>
            </a:r>
          </a:p>
          <a:p>
            <a:r>
              <a:rPr lang="en-US" sz="1600" dirty="0"/>
              <a:t>Marc had 10 bears. He gave some to his friend. Now, Marc has 5 bears.</a:t>
            </a:r>
          </a:p>
          <a:p>
            <a:r>
              <a:rPr lang="en-US" sz="1600" dirty="0"/>
              <a:t>How many bears did Marc give to his friend?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449607" y="17705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3.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34F3C7-0253-4A6F-98B2-2C3E43C9F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009" y="2872734"/>
            <a:ext cx="698164" cy="791252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8D77F6B3-7A5E-4E83-9B94-CCB6F6E3A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9559" y="664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2"/>
                </a:solidFill>
              </a:rPr>
              <a:t>10 – 5 = 5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Marc avait 10 oursons. Il en a donné à son ami. 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Marc a seulement 5 oursons.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d’oursons Marc a-t-il donné à son ami?</a:t>
            </a:r>
          </a:p>
          <a:p>
            <a:r>
              <a:rPr lang="en-US" sz="1600" dirty="0"/>
              <a:t>Marc had 10 bears. He gave some to his friend. Now, Marc has 5 bears.</a:t>
            </a:r>
          </a:p>
          <a:p>
            <a:r>
              <a:rPr lang="en-US" sz="1600" dirty="0"/>
              <a:t>How many bears did Marc give to his friend?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449607" y="17705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3.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34F3C7-0253-4A6F-98B2-2C3E43C9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238" y="1744301"/>
            <a:ext cx="698164" cy="7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65E3-0BFA-4491-9C84-70C437AF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_</a:t>
            </a:r>
            <a:r>
              <a:rPr lang="fr-CA" u="sng" dirty="0"/>
              <a:t>?</a:t>
            </a:r>
            <a:r>
              <a:rPr lang="fr-CA" dirty="0"/>
              <a:t>_-___=____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DEBC9-DEC2-4B03-8F35-D294E44D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des zèbres.  Il en donne 6 à son grand-papa.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Maintenant, Luc a 3 zèbres.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Combien de zèbres Luc avait-il au début?</a:t>
            </a:r>
          </a:p>
          <a:p>
            <a:pPr lvl="0">
              <a:buClr>
                <a:srgbClr val="78C30D"/>
              </a:buClr>
            </a:pPr>
            <a:r>
              <a:rPr lang="fr-CA" sz="3200" dirty="0">
                <a:solidFill>
                  <a:prstClr val="black"/>
                </a:solidFill>
              </a:rPr>
              <a:t>Luc avait ____ zèbres au début.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Luke had zebras and he gave 6 to his grandfather.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Now Luke has 3 zebras?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How many zebras did Luke have at the start?</a:t>
            </a:r>
          </a:p>
          <a:p>
            <a:pPr lvl="0">
              <a:buClr>
                <a:srgbClr val="78C30D"/>
              </a:buClr>
            </a:pPr>
            <a:r>
              <a:rPr lang="en-US" sz="1400" dirty="0"/>
              <a:t>(If your child struggles, encourage him/her to use addition to solve it.)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938AD5-9CBE-476A-8610-FA98F1588476}"/>
              </a:ext>
            </a:extLst>
          </p:cNvPr>
          <p:cNvSpPr txBox="1"/>
          <p:nvPr/>
        </p:nvSpPr>
        <p:spPr>
          <a:xfrm>
            <a:off x="2449607" y="17705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4.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813AD8-6BA4-4D69-A7BB-32362EC4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520" y="3219439"/>
            <a:ext cx="967614" cy="829383"/>
          </a:xfrm>
          <a:prstGeom prst="rect">
            <a:avLst/>
          </a:prstGeom>
        </p:spPr>
      </p:pic>
      <p:pic>
        <p:nvPicPr>
          <p:cNvPr id="7" name="4">
            <a:hlinkClick r:id="" action="ppaction://media"/>
            <a:extLst>
              <a:ext uri="{FF2B5EF4-FFF2-40B4-BE49-F238E27FC236}">
                <a16:creationId xmlns:a16="http://schemas.microsoft.com/office/drawing/2014/main" id="{A19C749B-7A7D-41E7-9CE2-B3DDB89C7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127" y="498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06BBD83F7B2428915D4A2129F24FA" ma:contentTypeVersion="5" ma:contentTypeDescription="Create a new document." ma:contentTypeScope="" ma:versionID="8a780c75ab7e09e647f6778eaa26aec5">
  <xsd:schema xmlns:xsd="http://www.w3.org/2001/XMLSchema" xmlns:xs="http://www.w3.org/2001/XMLSchema" xmlns:p="http://schemas.microsoft.com/office/2006/metadata/properties" xmlns:ns2="8181a1c6-551b-4221-bddb-2d7fa7184756" targetNamespace="http://schemas.microsoft.com/office/2006/metadata/properties" ma:root="true" ma:fieldsID="5f89623c9696ee11e2832e67f3c6d90f" ns2:_="">
    <xsd:import namespace="8181a1c6-551b-4221-bddb-2d7fa7184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a1c6-551b-4221-bddb-2d7fa7184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CCA62-C005-49DD-8974-75F966AA7759}">
  <ds:schemaRefs>
    <ds:schemaRef ds:uri="8181a1c6-551b-4221-bddb-2d7fa71847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A7AEA5-330D-49E4-9B05-1FB309855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1a1c6-551b-4221-bddb-2d7fa7184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18F834-6A13-4A32-B9C3-4B34C3798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1419</Words>
  <Application>Microsoft Office PowerPoint</Application>
  <PresentationFormat>Grand écran</PresentationFormat>
  <Paragraphs>176</Paragraphs>
  <Slides>22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Calibri Light</vt:lpstr>
      <vt:lpstr>Rockwell</vt:lpstr>
      <vt:lpstr>Wingdings</vt:lpstr>
      <vt:lpstr>Atlas</vt:lpstr>
      <vt:lpstr>La soustraction de nombres Problèmes écrits 27 avril au 1 mai </vt:lpstr>
      <vt:lpstr>Suggestions</vt:lpstr>
      <vt:lpstr>___-___=___</vt:lpstr>
      <vt:lpstr>10 – 3 = 7</vt:lpstr>
      <vt:lpstr>___-___=____</vt:lpstr>
      <vt:lpstr>12 – 4 = 8</vt:lpstr>
      <vt:lpstr>___-  ?   =____</vt:lpstr>
      <vt:lpstr>10 – 5 = 5</vt:lpstr>
      <vt:lpstr>_?_-___=____</vt:lpstr>
      <vt:lpstr>9 – 6 = 3</vt:lpstr>
      <vt:lpstr>___-___=____</vt:lpstr>
      <vt:lpstr>7 – 4 = 3</vt:lpstr>
      <vt:lpstr>___-___=___</vt:lpstr>
      <vt:lpstr>46 – 19 = 27</vt:lpstr>
      <vt:lpstr>___-___=____</vt:lpstr>
      <vt:lpstr>51 – 16 = 35</vt:lpstr>
      <vt:lpstr>___-  ?   =____</vt:lpstr>
      <vt:lpstr>67 – 44 = 23</vt:lpstr>
      <vt:lpstr>_?_-___=____</vt:lpstr>
      <vt:lpstr>93 – 16 = 77</vt:lpstr>
      <vt:lpstr>___-___=____</vt:lpstr>
      <vt:lpstr>94 – 39 = 55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L’addition des sommes  jusqu’à 12</dc:title>
  <dc:creator>Cyr, Melanie  (ASD-S)</dc:creator>
  <cp:lastModifiedBy>Ravn, Jodi (ASD-S)</cp:lastModifiedBy>
  <cp:revision>47</cp:revision>
  <dcterms:created xsi:type="dcterms:W3CDTF">2020-04-01T18:59:08Z</dcterms:created>
  <dcterms:modified xsi:type="dcterms:W3CDTF">2020-05-03T07:34:21Z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0x01010029606BBD83F7B2428915D4A2129F24FA</vt:lpwstr>
  </property>
</Properties>
</file>