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60" r:id="rId12"/>
    <p:sldId id="267" r:id="rId13"/>
    <p:sldId id="261" r:id="rId14"/>
    <p:sldId id="266" r:id="rId15"/>
    <p:sldId id="25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60297" autoAdjust="0"/>
  </p:normalViewPr>
  <p:slideViewPr>
    <p:cSldViewPr snapToGrid="0">
      <p:cViewPr varScale="1">
        <p:scale>
          <a:sx n="86" d="100"/>
          <a:sy n="86" d="100"/>
        </p:scale>
        <p:origin x="566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6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997D4-9AC9-422F-A968-900C60D932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A3BB8F0-FF63-48B1-9ACE-404A6A1A6087}">
      <dgm:prSet/>
      <dgm:spPr/>
      <dgm:t>
        <a:bodyPr/>
        <a:lstStyle/>
        <a:p>
          <a:pPr>
            <a:defRPr cap="all"/>
          </a:pPr>
          <a:r>
            <a:rPr lang="fr-CA"/>
            <a:t>Dessine un ami pour Luigi.</a:t>
          </a:r>
          <a:endParaRPr lang="en-US"/>
        </a:p>
      </dgm:t>
    </dgm:pt>
    <dgm:pt modelId="{D88784F5-7203-4E23-B128-6977271DB701}" type="parTrans" cxnId="{4F75E25D-0C59-4AF4-9EBE-8C75E5E55A7D}">
      <dgm:prSet/>
      <dgm:spPr/>
      <dgm:t>
        <a:bodyPr/>
        <a:lstStyle/>
        <a:p>
          <a:endParaRPr lang="en-US"/>
        </a:p>
      </dgm:t>
    </dgm:pt>
    <dgm:pt modelId="{8E213821-4C29-4E74-8E62-41C791ADBD0F}" type="sibTrans" cxnId="{4F75E25D-0C59-4AF4-9EBE-8C75E5E55A7D}">
      <dgm:prSet/>
      <dgm:spPr/>
      <dgm:t>
        <a:bodyPr/>
        <a:lstStyle/>
        <a:p>
          <a:endParaRPr lang="en-US"/>
        </a:p>
      </dgm:t>
    </dgm:pt>
    <dgm:pt modelId="{DF15C3E3-804E-49C8-AF65-4B94EDABAFFA}">
      <dgm:prSet/>
      <dgm:spPr/>
      <dgm:t>
        <a:bodyPr/>
        <a:lstStyle/>
        <a:p>
          <a:pPr>
            <a:defRPr cap="all"/>
          </a:pPr>
          <a:r>
            <a:rPr lang="fr-CA" dirty="0"/>
            <a:t>Fabrique une maison pour Luigi avec des objets de chez toi.</a:t>
          </a:r>
          <a:endParaRPr lang="en-US" dirty="0"/>
        </a:p>
      </dgm:t>
    </dgm:pt>
    <dgm:pt modelId="{9811C0E6-8EDA-451E-A764-4719C03C62D8}" type="parTrans" cxnId="{B53C129F-404B-4323-9C37-FDE730CCEFFF}">
      <dgm:prSet/>
      <dgm:spPr/>
      <dgm:t>
        <a:bodyPr/>
        <a:lstStyle/>
        <a:p>
          <a:endParaRPr lang="en-US"/>
        </a:p>
      </dgm:t>
    </dgm:pt>
    <dgm:pt modelId="{945A515A-2D1A-4904-9FB9-83F837B4797D}" type="sibTrans" cxnId="{B53C129F-404B-4323-9C37-FDE730CCEFFF}">
      <dgm:prSet/>
      <dgm:spPr/>
      <dgm:t>
        <a:bodyPr/>
        <a:lstStyle/>
        <a:p>
          <a:endParaRPr lang="en-US"/>
        </a:p>
      </dgm:t>
    </dgm:pt>
    <dgm:pt modelId="{61240BE7-C543-4622-8F35-AE92E1A3EEC2}">
      <dgm:prSet/>
      <dgm:spPr/>
      <dgm:t>
        <a:bodyPr/>
        <a:lstStyle/>
        <a:p>
          <a:pPr>
            <a:defRPr cap="all"/>
          </a:pPr>
          <a:r>
            <a:rPr lang="fr-CA"/>
            <a:t>Raconte, illustre ou écrit une histoire à propos de toi et Luigi.</a:t>
          </a:r>
          <a:endParaRPr lang="en-US"/>
        </a:p>
      </dgm:t>
    </dgm:pt>
    <dgm:pt modelId="{1E1D9C0E-9D68-488F-806A-68CA752B4832}" type="parTrans" cxnId="{45C8AFAF-5BB2-436B-8D72-D5095D700E80}">
      <dgm:prSet/>
      <dgm:spPr/>
      <dgm:t>
        <a:bodyPr/>
        <a:lstStyle/>
        <a:p>
          <a:endParaRPr lang="en-US"/>
        </a:p>
      </dgm:t>
    </dgm:pt>
    <dgm:pt modelId="{3B8F8AD1-69D9-46E3-B566-A4E28ACDE1C7}" type="sibTrans" cxnId="{45C8AFAF-5BB2-436B-8D72-D5095D700E80}">
      <dgm:prSet/>
      <dgm:spPr/>
      <dgm:t>
        <a:bodyPr/>
        <a:lstStyle/>
        <a:p>
          <a:endParaRPr lang="en-US"/>
        </a:p>
      </dgm:t>
    </dgm:pt>
    <dgm:pt modelId="{66BD8B81-6E5F-4966-99D5-BED8EF537DD8}" type="pres">
      <dgm:prSet presAssocID="{68B997D4-9AC9-422F-A968-900C60D93204}" presName="root" presStyleCnt="0">
        <dgm:presLayoutVars>
          <dgm:dir/>
          <dgm:resizeHandles val="exact"/>
        </dgm:presLayoutVars>
      </dgm:prSet>
      <dgm:spPr/>
    </dgm:pt>
    <dgm:pt modelId="{5739731D-2DA4-41C2-B42E-8952991EDCF4}" type="pres">
      <dgm:prSet presAssocID="{BA3BB8F0-FF63-48B1-9ACE-404A6A1A6087}" presName="compNode" presStyleCnt="0"/>
      <dgm:spPr/>
    </dgm:pt>
    <dgm:pt modelId="{FCD446C4-47FE-4FCA-8CAA-F12CF12CF13B}" type="pres">
      <dgm:prSet presAssocID="{BA3BB8F0-FF63-48B1-9ACE-404A6A1A608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F30E809-6435-486D-93B3-8187C4331C7A}" type="pres">
      <dgm:prSet presAssocID="{BA3BB8F0-FF63-48B1-9ACE-404A6A1A6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1FF1EEEC-4FEA-47C0-87EA-DA74DCDBF6CD}" type="pres">
      <dgm:prSet presAssocID="{BA3BB8F0-FF63-48B1-9ACE-404A6A1A6087}" presName="spaceRect" presStyleCnt="0"/>
      <dgm:spPr/>
    </dgm:pt>
    <dgm:pt modelId="{6837EB85-B42C-449A-9D1A-E038FE885F28}" type="pres">
      <dgm:prSet presAssocID="{BA3BB8F0-FF63-48B1-9ACE-404A6A1A6087}" presName="textRect" presStyleLbl="revTx" presStyleIdx="0" presStyleCnt="3">
        <dgm:presLayoutVars>
          <dgm:chMax val="1"/>
          <dgm:chPref val="1"/>
        </dgm:presLayoutVars>
      </dgm:prSet>
      <dgm:spPr/>
    </dgm:pt>
    <dgm:pt modelId="{155BD9A9-EAC4-4A84-9F5B-DA163320C64A}" type="pres">
      <dgm:prSet presAssocID="{8E213821-4C29-4E74-8E62-41C791ADBD0F}" presName="sibTrans" presStyleCnt="0"/>
      <dgm:spPr/>
    </dgm:pt>
    <dgm:pt modelId="{7D1315C0-DDC3-4072-AD66-AA0C7A9D25BD}" type="pres">
      <dgm:prSet presAssocID="{DF15C3E3-804E-49C8-AF65-4B94EDABAFFA}" presName="compNode" presStyleCnt="0"/>
      <dgm:spPr/>
    </dgm:pt>
    <dgm:pt modelId="{15149FC4-8157-4986-A5D3-7FDE9F8922DF}" type="pres">
      <dgm:prSet presAssocID="{DF15C3E3-804E-49C8-AF65-4B94EDABAFF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D1BA926-2DC8-4EEA-86AE-5D537A288A3A}" type="pres">
      <dgm:prSet presAssocID="{DF15C3E3-804E-49C8-AF65-4B94EDABAF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C1A3993-EA4E-4D8E-9421-3543202B729C}" type="pres">
      <dgm:prSet presAssocID="{DF15C3E3-804E-49C8-AF65-4B94EDABAFFA}" presName="spaceRect" presStyleCnt="0"/>
      <dgm:spPr/>
    </dgm:pt>
    <dgm:pt modelId="{C6DE2413-E258-401B-BE84-D74EA27C9EBF}" type="pres">
      <dgm:prSet presAssocID="{DF15C3E3-804E-49C8-AF65-4B94EDABAFFA}" presName="textRect" presStyleLbl="revTx" presStyleIdx="1" presStyleCnt="3">
        <dgm:presLayoutVars>
          <dgm:chMax val="1"/>
          <dgm:chPref val="1"/>
        </dgm:presLayoutVars>
      </dgm:prSet>
      <dgm:spPr/>
    </dgm:pt>
    <dgm:pt modelId="{DF42CF93-826C-4EFC-8D6B-472EE3A445A5}" type="pres">
      <dgm:prSet presAssocID="{945A515A-2D1A-4904-9FB9-83F837B4797D}" presName="sibTrans" presStyleCnt="0"/>
      <dgm:spPr/>
    </dgm:pt>
    <dgm:pt modelId="{675F7D11-61E7-4D23-AAC3-C03D9591BCC6}" type="pres">
      <dgm:prSet presAssocID="{61240BE7-C543-4622-8F35-AE92E1A3EEC2}" presName="compNode" presStyleCnt="0"/>
      <dgm:spPr/>
    </dgm:pt>
    <dgm:pt modelId="{AA9321E1-6A61-4325-8323-E3E23FC4A37A}" type="pres">
      <dgm:prSet presAssocID="{61240BE7-C543-4622-8F35-AE92E1A3EEC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51DEBB5-1372-4051-8D17-9CAE33806FC0}" type="pres">
      <dgm:prSet presAssocID="{61240BE7-C543-4622-8F35-AE92E1A3EE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DCFA185-5B01-414D-BF3A-B4D841E496CE}" type="pres">
      <dgm:prSet presAssocID="{61240BE7-C543-4622-8F35-AE92E1A3EEC2}" presName="spaceRect" presStyleCnt="0"/>
      <dgm:spPr/>
    </dgm:pt>
    <dgm:pt modelId="{3A6BAB5A-7512-4198-882F-693E2B92FFAE}" type="pres">
      <dgm:prSet presAssocID="{61240BE7-C543-4622-8F35-AE92E1A3EEC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878115-B014-49E4-A37A-7D75983D06B5}" type="presOf" srcId="{DF15C3E3-804E-49C8-AF65-4B94EDABAFFA}" destId="{C6DE2413-E258-401B-BE84-D74EA27C9EBF}" srcOrd="0" destOrd="0" presId="urn:microsoft.com/office/officeart/2018/5/layout/IconLeafLabelList"/>
    <dgm:cxn modelId="{9CA7EF1D-89D5-40FC-8369-C59B74222F86}" type="presOf" srcId="{68B997D4-9AC9-422F-A968-900C60D93204}" destId="{66BD8B81-6E5F-4966-99D5-BED8EF537DD8}" srcOrd="0" destOrd="0" presId="urn:microsoft.com/office/officeart/2018/5/layout/IconLeafLabelList"/>
    <dgm:cxn modelId="{4F75E25D-0C59-4AF4-9EBE-8C75E5E55A7D}" srcId="{68B997D4-9AC9-422F-A968-900C60D93204}" destId="{BA3BB8F0-FF63-48B1-9ACE-404A6A1A6087}" srcOrd="0" destOrd="0" parTransId="{D88784F5-7203-4E23-B128-6977271DB701}" sibTransId="{8E213821-4C29-4E74-8E62-41C791ADBD0F}"/>
    <dgm:cxn modelId="{B53C129F-404B-4323-9C37-FDE730CCEFFF}" srcId="{68B997D4-9AC9-422F-A968-900C60D93204}" destId="{DF15C3E3-804E-49C8-AF65-4B94EDABAFFA}" srcOrd="1" destOrd="0" parTransId="{9811C0E6-8EDA-451E-A764-4719C03C62D8}" sibTransId="{945A515A-2D1A-4904-9FB9-83F837B4797D}"/>
    <dgm:cxn modelId="{45C8AFAF-5BB2-436B-8D72-D5095D700E80}" srcId="{68B997D4-9AC9-422F-A968-900C60D93204}" destId="{61240BE7-C543-4622-8F35-AE92E1A3EEC2}" srcOrd="2" destOrd="0" parTransId="{1E1D9C0E-9D68-488F-806A-68CA752B4832}" sibTransId="{3B8F8AD1-69D9-46E3-B566-A4E28ACDE1C7}"/>
    <dgm:cxn modelId="{500100BA-37DA-49E0-BC4F-09432615939F}" type="presOf" srcId="{BA3BB8F0-FF63-48B1-9ACE-404A6A1A6087}" destId="{6837EB85-B42C-449A-9D1A-E038FE885F28}" srcOrd="0" destOrd="0" presId="urn:microsoft.com/office/officeart/2018/5/layout/IconLeafLabelList"/>
    <dgm:cxn modelId="{2266FAFB-A5AE-42BE-88DF-7483B31C368E}" type="presOf" srcId="{61240BE7-C543-4622-8F35-AE92E1A3EEC2}" destId="{3A6BAB5A-7512-4198-882F-693E2B92FFAE}" srcOrd="0" destOrd="0" presId="urn:microsoft.com/office/officeart/2018/5/layout/IconLeafLabelList"/>
    <dgm:cxn modelId="{EC08C2E9-E79B-42AB-8A33-3ED696BE0538}" type="presParOf" srcId="{66BD8B81-6E5F-4966-99D5-BED8EF537DD8}" destId="{5739731D-2DA4-41C2-B42E-8952991EDCF4}" srcOrd="0" destOrd="0" presId="urn:microsoft.com/office/officeart/2018/5/layout/IconLeafLabelList"/>
    <dgm:cxn modelId="{110582C7-177B-48B4-94A1-6C64644175F1}" type="presParOf" srcId="{5739731D-2DA4-41C2-B42E-8952991EDCF4}" destId="{FCD446C4-47FE-4FCA-8CAA-F12CF12CF13B}" srcOrd="0" destOrd="0" presId="urn:microsoft.com/office/officeart/2018/5/layout/IconLeafLabelList"/>
    <dgm:cxn modelId="{05CDAD13-6A8A-48DC-82C0-363418BB6ACD}" type="presParOf" srcId="{5739731D-2DA4-41C2-B42E-8952991EDCF4}" destId="{AF30E809-6435-486D-93B3-8187C4331C7A}" srcOrd="1" destOrd="0" presId="urn:microsoft.com/office/officeart/2018/5/layout/IconLeafLabelList"/>
    <dgm:cxn modelId="{37BBAD41-8918-4FD7-96FD-1A341CAC14A7}" type="presParOf" srcId="{5739731D-2DA4-41C2-B42E-8952991EDCF4}" destId="{1FF1EEEC-4FEA-47C0-87EA-DA74DCDBF6CD}" srcOrd="2" destOrd="0" presId="urn:microsoft.com/office/officeart/2018/5/layout/IconLeafLabelList"/>
    <dgm:cxn modelId="{88B27E2F-49FE-4763-9465-5F058656004D}" type="presParOf" srcId="{5739731D-2DA4-41C2-B42E-8952991EDCF4}" destId="{6837EB85-B42C-449A-9D1A-E038FE885F28}" srcOrd="3" destOrd="0" presId="urn:microsoft.com/office/officeart/2018/5/layout/IconLeafLabelList"/>
    <dgm:cxn modelId="{193B78B4-2D9E-48D9-9B76-C8D9E1853C71}" type="presParOf" srcId="{66BD8B81-6E5F-4966-99D5-BED8EF537DD8}" destId="{155BD9A9-EAC4-4A84-9F5B-DA163320C64A}" srcOrd="1" destOrd="0" presId="urn:microsoft.com/office/officeart/2018/5/layout/IconLeafLabelList"/>
    <dgm:cxn modelId="{06B7CDE1-D182-47A8-9E8F-F0DB8A0CA3D0}" type="presParOf" srcId="{66BD8B81-6E5F-4966-99D5-BED8EF537DD8}" destId="{7D1315C0-DDC3-4072-AD66-AA0C7A9D25BD}" srcOrd="2" destOrd="0" presId="urn:microsoft.com/office/officeart/2018/5/layout/IconLeafLabelList"/>
    <dgm:cxn modelId="{8DEB023C-9DE2-431B-A35B-0FBC154C007B}" type="presParOf" srcId="{7D1315C0-DDC3-4072-AD66-AA0C7A9D25BD}" destId="{15149FC4-8157-4986-A5D3-7FDE9F8922DF}" srcOrd="0" destOrd="0" presId="urn:microsoft.com/office/officeart/2018/5/layout/IconLeafLabelList"/>
    <dgm:cxn modelId="{583405A6-0AC9-4E89-93DB-A09B80780D44}" type="presParOf" srcId="{7D1315C0-DDC3-4072-AD66-AA0C7A9D25BD}" destId="{4D1BA926-2DC8-4EEA-86AE-5D537A288A3A}" srcOrd="1" destOrd="0" presId="urn:microsoft.com/office/officeart/2018/5/layout/IconLeafLabelList"/>
    <dgm:cxn modelId="{A04FE80C-12E9-4599-A816-9E169E890763}" type="presParOf" srcId="{7D1315C0-DDC3-4072-AD66-AA0C7A9D25BD}" destId="{3C1A3993-EA4E-4D8E-9421-3543202B729C}" srcOrd="2" destOrd="0" presId="urn:microsoft.com/office/officeart/2018/5/layout/IconLeafLabelList"/>
    <dgm:cxn modelId="{9DEF1B20-D578-49F2-A76D-4AF548C50ACD}" type="presParOf" srcId="{7D1315C0-DDC3-4072-AD66-AA0C7A9D25BD}" destId="{C6DE2413-E258-401B-BE84-D74EA27C9EBF}" srcOrd="3" destOrd="0" presId="urn:microsoft.com/office/officeart/2018/5/layout/IconLeafLabelList"/>
    <dgm:cxn modelId="{DD863BF2-7F30-4B8F-8C3E-2F295701C688}" type="presParOf" srcId="{66BD8B81-6E5F-4966-99D5-BED8EF537DD8}" destId="{DF42CF93-826C-4EFC-8D6B-472EE3A445A5}" srcOrd="3" destOrd="0" presId="urn:microsoft.com/office/officeart/2018/5/layout/IconLeafLabelList"/>
    <dgm:cxn modelId="{7158FD90-3BFF-4529-8B28-6281DD79FDDD}" type="presParOf" srcId="{66BD8B81-6E5F-4966-99D5-BED8EF537DD8}" destId="{675F7D11-61E7-4D23-AAC3-C03D9591BCC6}" srcOrd="4" destOrd="0" presId="urn:microsoft.com/office/officeart/2018/5/layout/IconLeafLabelList"/>
    <dgm:cxn modelId="{F9838138-F85A-4892-BDC7-1DF2A9BBF80E}" type="presParOf" srcId="{675F7D11-61E7-4D23-AAC3-C03D9591BCC6}" destId="{AA9321E1-6A61-4325-8323-E3E23FC4A37A}" srcOrd="0" destOrd="0" presId="urn:microsoft.com/office/officeart/2018/5/layout/IconLeafLabelList"/>
    <dgm:cxn modelId="{D853CA92-0613-4A99-AD5F-D062138EBFE1}" type="presParOf" srcId="{675F7D11-61E7-4D23-AAC3-C03D9591BCC6}" destId="{B51DEBB5-1372-4051-8D17-9CAE33806FC0}" srcOrd="1" destOrd="0" presId="urn:microsoft.com/office/officeart/2018/5/layout/IconLeafLabelList"/>
    <dgm:cxn modelId="{26885363-575F-414B-851E-1E34747DC1CD}" type="presParOf" srcId="{675F7D11-61E7-4D23-AAC3-C03D9591BCC6}" destId="{BDCFA185-5B01-414D-BF3A-B4D841E496CE}" srcOrd="2" destOrd="0" presId="urn:microsoft.com/office/officeart/2018/5/layout/IconLeafLabelList"/>
    <dgm:cxn modelId="{8878687D-7A75-41D5-A126-8486872BF21A}" type="presParOf" srcId="{675F7D11-61E7-4D23-AAC3-C03D9591BCC6}" destId="{3A6BAB5A-7512-4198-882F-693E2B92FFA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46C4-47FE-4FCA-8CAA-F12CF12CF13B}">
      <dsp:nvSpPr>
        <dsp:cNvPr id="0" name=""/>
        <dsp:cNvSpPr/>
      </dsp:nvSpPr>
      <dsp:spPr>
        <a:xfrm>
          <a:off x="594024" y="2220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0E809-6435-486D-93B3-8187C4331C7A}">
      <dsp:nvSpPr>
        <dsp:cNvPr id="0" name=""/>
        <dsp:cNvSpPr/>
      </dsp:nvSpPr>
      <dsp:spPr>
        <a:xfrm>
          <a:off x="988899" y="616924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EB85-B42C-449A-9D1A-E038FE885F28}">
      <dsp:nvSpPr>
        <dsp:cNvPr id="0" name=""/>
        <dsp:cNvSpPr/>
      </dsp:nvSpPr>
      <dsp:spPr>
        <a:xfrm>
          <a:off x="1712" y="26520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800" kern="1200"/>
            <a:t>Dessine un ami pour Luigi.</a:t>
          </a:r>
          <a:endParaRPr lang="en-US" sz="1800" kern="1200"/>
        </a:p>
      </dsp:txBody>
      <dsp:txXfrm>
        <a:off x="1712" y="2652050"/>
        <a:ext cx="3037500" cy="720000"/>
      </dsp:txXfrm>
    </dsp:sp>
    <dsp:sp modelId="{15149FC4-8157-4986-A5D3-7FDE9F8922DF}">
      <dsp:nvSpPr>
        <dsp:cNvPr id="0" name=""/>
        <dsp:cNvSpPr/>
      </dsp:nvSpPr>
      <dsp:spPr>
        <a:xfrm>
          <a:off x="4163087" y="2220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BA926-2DC8-4EEA-86AE-5D537A288A3A}">
      <dsp:nvSpPr>
        <dsp:cNvPr id="0" name=""/>
        <dsp:cNvSpPr/>
      </dsp:nvSpPr>
      <dsp:spPr>
        <a:xfrm>
          <a:off x="4557962" y="616924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E2413-E258-401B-BE84-D74EA27C9EBF}">
      <dsp:nvSpPr>
        <dsp:cNvPr id="0" name=""/>
        <dsp:cNvSpPr/>
      </dsp:nvSpPr>
      <dsp:spPr>
        <a:xfrm>
          <a:off x="3570775" y="26520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800" kern="1200" dirty="0"/>
            <a:t>Fabrique une maison pour Luigi avec des objets de chez toi.</a:t>
          </a:r>
          <a:endParaRPr lang="en-US" sz="1800" kern="1200" dirty="0"/>
        </a:p>
      </dsp:txBody>
      <dsp:txXfrm>
        <a:off x="3570775" y="2652050"/>
        <a:ext cx="3037500" cy="720000"/>
      </dsp:txXfrm>
    </dsp:sp>
    <dsp:sp modelId="{AA9321E1-6A61-4325-8323-E3E23FC4A37A}">
      <dsp:nvSpPr>
        <dsp:cNvPr id="0" name=""/>
        <dsp:cNvSpPr/>
      </dsp:nvSpPr>
      <dsp:spPr>
        <a:xfrm>
          <a:off x="7732150" y="2220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EBB5-1372-4051-8D17-9CAE33806FC0}">
      <dsp:nvSpPr>
        <dsp:cNvPr id="0" name=""/>
        <dsp:cNvSpPr/>
      </dsp:nvSpPr>
      <dsp:spPr>
        <a:xfrm>
          <a:off x="8127025" y="616924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BAB5A-7512-4198-882F-693E2B92FFAE}">
      <dsp:nvSpPr>
        <dsp:cNvPr id="0" name=""/>
        <dsp:cNvSpPr/>
      </dsp:nvSpPr>
      <dsp:spPr>
        <a:xfrm>
          <a:off x="7139837" y="26520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800" kern="1200"/>
            <a:t>Raconte, illustre ou écrit une histoire à propos de toi et Luigi.</a:t>
          </a:r>
          <a:endParaRPr lang="en-US" sz="1800" kern="1200"/>
        </a:p>
      </dsp:txBody>
      <dsp:txXfrm>
        <a:off x="7139837" y="2652050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ED91-AD90-47CC-AC7D-95718B6745D3}" type="datetimeFigureOut">
              <a:rPr lang="fr-CA" smtClean="0"/>
              <a:t>2020-04-22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63BD-639B-41D8-ACE2-6D547C4EE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698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English information </a:t>
            </a:r>
            <a:r>
              <a:rPr lang="fr-CA" dirty="0" err="1"/>
              <a:t>given</a:t>
            </a:r>
            <a:r>
              <a:rPr lang="fr-CA" dirty="0"/>
              <a:t> in comment/notes section for the questions. Click </a:t>
            </a:r>
            <a:r>
              <a:rPr lang="fr-CA" dirty="0" err="1"/>
              <a:t>comments</a:t>
            </a:r>
            <a:r>
              <a:rPr lang="fr-CA" dirty="0"/>
              <a:t>/notes </a:t>
            </a:r>
            <a:r>
              <a:rPr lang="fr-CA" dirty="0" err="1"/>
              <a:t>below</a:t>
            </a:r>
            <a:r>
              <a:rPr lang="fr-CA" dirty="0"/>
              <a:t> back and </a:t>
            </a:r>
            <a:r>
              <a:rPr lang="fr-CA" dirty="0" err="1"/>
              <a:t>forth</a:t>
            </a:r>
            <a:r>
              <a:rPr lang="fr-CA" dirty="0"/>
              <a:t> to show or to </a:t>
            </a:r>
            <a:r>
              <a:rPr lang="fr-CA" dirty="0" err="1"/>
              <a:t>hide</a:t>
            </a:r>
            <a:r>
              <a:rPr lang="fr-CA" dirty="0"/>
              <a:t> </a:t>
            </a:r>
            <a:r>
              <a:rPr lang="fr-CA" dirty="0" err="1"/>
              <a:t>answers</a:t>
            </a:r>
            <a:r>
              <a:rPr lang="fr-CA" dirty="0"/>
              <a:t>/</a:t>
            </a:r>
            <a:r>
              <a:rPr lang="fr-CA" dirty="0" err="1"/>
              <a:t>comments</a:t>
            </a:r>
            <a:r>
              <a:rPr lang="fr-CA" dirty="0"/>
              <a:t> to questions.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141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Luigi’s</a:t>
            </a:r>
            <a:r>
              <a:rPr lang="fr-CA" dirty="0"/>
              <a:t> </a:t>
            </a:r>
            <a:r>
              <a:rPr lang="fr-CA" dirty="0" err="1"/>
              <a:t>mustache</a:t>
            </a:r>
            <a:r>
              <a:rPr lang="fr-CA" dirty="0"/>
              <a:t>?</a:t>
            </a:r>
          </a:p>
          <a:p>
            <a:r>
              <a:rPr lang="fr-CA" dirty="0"/>
              <a:t>Brune/</a:t>
            </a:r>
            <a:r>
              <a:rPr lang="fr-CA" dirty="0" err="1"/>
              <a:t>brown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42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color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his</a:t>
            </a:r>
            <a:r>
              <a:rPr lang="fr-CA" dirty="0"/>
              <a:t> </a:t>
            </a:r>
            <a:r>
              <a:rPr lang="fr-CA" dirty="0" err="1"/>
              <a:t>hat</a:t>
            </a:r>
            <a:r>
              <a:rPr lang="fr-CA" dirty="0"/>
              <a:t>?</a:t>
            </a:r>
          </a:p>
          <a:p>
            <a:r>
              <a:rPr lang="fr-CA" dirty="0"/>
              <a:t>Vert/green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42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How </a:t>
            </a:r>
            <a:r>
              <a:rPr lang="fr-CA" dirty="0" err="1"/>
              <a:t>old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Luigi?</a:t>
            </a:r>
          </a:p>
          <a:p>
            <a:r>
              <a:rPr lang="fr-CA" dirty="0"/>
              <a:t>25 ans/</a:t>
            </a:r>
            <a:r>
              <a:rPr lang="fr-CA" dirty="0" err="1"/>
              <a:t>years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77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When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his</a:t>
            </a:r>
            <a:r>
              <a:rPr lang="fr-CA" dirty="0"/>
              <a:t> </a:t>
            </a:r>
            <a:r>
              <a:rPr lang="fr-CA" dirty="0" err="1"/>
              <a:t>birthday</a:t>
            </a:r>
            <a:r>
              <a:rPr lang="fr-CA" dirty="0"/>
              <a:t>?</a:t>
            </a:r>
          </a:p>
          <a:p>
            <a:r>
              <a:rPr lang="fr-CA" dirty="0"/>
              <a:t>Le 10 avril / April 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40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</a:t>
            </a:r>
            <a:r>
              <a:rPr lang="fr-CA" dirty="0" err="1"/>
              <a:t>he</a:t>
            </a:r>
            <a:r>
              <a:rPr lang="fr-CA" dirty="0"/>
              <a:t> like?</a:t>
            </a:r>
          </a:p>
          <a:p>
            <a:r>
              <a:rPr lang="fr-CA" dirty="0"/>
              <a:t>Son auto/</a:t>
            </a:r>
            <a:r>
              <a:rPr lang="fr-CA" dirty="0" err="1"/>
              <a:t>his</a:t>
            </a:r>
            <a:r>
              <a:rPr lang="fr-CA" dirty="0"/>
              <a:t> car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538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an s to oreille and rose?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there’s</a:t>
            </a:r>
            <a:r>
              <a:rPr lang="fr-CA" dirty="0"/>
              <a:t> more </a:t>
            </a:r>
            <a:r>
              <a:rPr lang="fr-CA" dirty="0" err="1"/>
              <a:t>than</a:t>
            </a:r>
            <a:r>
              <a:rPr lang="fr-CA" dirty="0"/>
              <a:t> one oreille/</a:t>
            </a:r>
            <a:r>
              <a:rPr lang="fr-CA" dirty="0" err="1"/>
              <a:t>ear</a:t>
            </a:r>
            <a:r>
              <a:rPr lang="fr-CA" dirty="0"/>
              <a:t>. And rose </a:t>
            </a:r>
            <a:r>
              <a:rPr lang="fr-CA" dirty="0" err="1"/>
              <a:t>describes</a:t>
            </a:r>
            <a:r>
              <a:rPr lang="fr-CA" dirty="0"/>
              <a:t> the </a:t>
            </a:r>
            <a:r>
              <a:rPr lang="fr-CA" dirty="0" err="1"/>
              <a:t>ears</a:t>
            </a:r>
            <a:r>
              <a:rPr lang="fr-CA" dirty="0"/>
              <a:t>.</a:t>
            </a:r>
          </a:p>
          <a:p>
            <a:pPr marL="228600" indent="-228600">
              <a:buAutoNum type="arabicPeriod"/>
            </a:pP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il in the sentence?  Il replaces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333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Find</a:t>
            </a:r>
            <a:r>
              <a:rPr lang="fr-CA" dirty="0"/>
              <a:t> a </a:t>
            </a:r>
            <a:r>
              <a:rPr lang="fr-CA" dirty="0" err="1"/>
              <a:t>title</a:t>
            </a:r>
            <a:r>
              <a:rPr lang="fr-CA" dirty="0"/>
              <a:t> to </a:t>
            </a:r>
            <a:r>
              <a:rPr lang="fr-CA" dirty="0" err="1"/>
              <a:t>each</a:t>
            </a:r>
            <a:r>
              <a:rPr lang="fr-CA" dirty="0"/>
              <a:t> group of </a:t>
            </a:r>
            <a:r>
              <a:rPr lang="fr-CA" dirty="0" err="1"/>
              <a:t>words</a:t>
            </a:r>
            <a:r>
              <a:rPr lang="fr-CA" dirty="0"/>
              <a:t>? HINT-</a:t>
            </a:r>
            <a:r>
              <a:rPr lang="fr-CA" dirty="0" err="1"/>
              <a:t>What</a:t>
            </a:r>
            <a:r>
              <a:rPr lang="fr-CA" dirty="0"/>
              <a:t> do </a:t>
            </a:r>
            <a:r>
              <a:rPr lang="fr-CA" dirty="0" err="1"/>
              <a:t>they</a:t>
            </a:r>
            <a:r>
              <a:rPr lang="fr-CA" dirty="0"/>
              <a:t> have in </a:t>
            </a:r>
            <a:r>
              <a:rPr lang="fr-CA" dirty="0" err="1"/>
              <a:t>common</a:t>
            </a:r>
            <a:r>
              <a:rPr lang="fr-CA" dirty="0"/>
              <a:t>?</a:t>
            </a:r>
          </a:p>
          <a:p>
            <a:r>
              <a:rPr lang="fr-CA" dirty="0"/>
              <a:t>Couleurs/</a:t>
            </a:r>
            <a:r>
              <a:rPr lang="fr-CA" dirty="0" err="1"/>
              <a:t>colors</a:t>
            </a:r>
            <a:r>
              <a:rPr lang="fr-CA" dirty="0"/>
              <a:t> and parties du corps/body parts</a:t>
            </a:r>
          </a:p>
          <a:p>
            <a:r>
              <a:rPr lang="fr-CA" dirty="0"/>
              <a:t>Blancs, blanches, etc.	      Moustache,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876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From</a:t>
            </a:r>
            <a:r>
              <a:rPr lang="fr-CA" dirty="0"/>
              <a:t> the </a:t>
            </a:r>
            <a:r>
              <a:rPr lang="fr-CA" dirty="0" err="1"/>
              <a:t>text</a:t>
            </a:r>
            <a:r>
              <a:rPr lang="fr-CA" dirty="0"/>
              <a:t>,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</a:p>
          <a:p>
            <a:r>
              <a:rPr lang="fr-CA" dirty="0"/>
              <a:t>dents-gants, blancs, ans</a:t>
            </a:r>
          </a:p>
          <a:p>
            <a:r>
              <a:rPr lang="fr-CA" dirty="0"/>
              <a:t>Bras- a, sa</a:t>
            </a:r>
          </a:p>
          <a:p>
            <a:endParaRPr lang="fr-CA" dirty="0"/>
          </a:p>
          <a:p>
            <a:r>
              <a:rPr lang="fr-CA" dirty="0"/>
              <a:t>Can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in the story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together</a:t>
            </a:r>
            <a:r>
              <a:rPr lang="fr-CA" dirty="0"/>
              <a:t>? (</a:t>
            </a:r>
          </a:p>
          <a:p>
            <a:r>
              <a:rPr lang="fr-CA" dirty="0"/>
              <a:t>Ami, voici, Luigi</a:t>
            </a:r>
          </a:p>
          <a:p>
            <a:r>
              <a:rPr lang="fr-CA" dirty="0"/>
              <a:t>Auto, chapeau</a:t>
            </a:r>
          </a:p>
          <a:p>
            <a:r>
              <a:rPr lang="fr-CA" dirty="0"/>
              <a:t>Est, des</a:t>
            </a:r>
          </a:p>
          <a:p>
            <a:r>
              <a:rPr lang="fr-CA" dirty="0"/>
              <a:t>Un, brun</a:t>
            </a:r>
          </a:p>
          <a:p>
            <a:r>
              <a:rPr lang="fr-CA" dirty="0"/>
              <a:t>Une, brune</a:t>
            </a:r>
          </a:p>
          <a:p>
            <a:r>
              <a:rPr lang="fr-CA" dirty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52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like to have Luigi as a </a:t>
            </a:r>
            <a:r>
              <a:rPr lang="fr-CA" dirty="0" err="1"/>
              <a:t>friend</a:t>
            </a:r>
            <a:r>
              <a:rPr lang="fr-CA" dirty="0"/>
              <a:t>? </a:t>
            </a:r>
            <a:r>
              <a:rPr lang="fr-CA" dirty="0" err="1"/>
              <a:t>Why</a:t>
            </a:r>
            <a:r>
              <a:rPr lang="fr-CA" dirty="0"/>
              <a:t>, </a:t>
            </a:r>
            <a:r>
              <a:rPr lang="fr-CA" dirty="0" err="1"/>
              <a:t>why</a:t>
            </a:r>
            <a:r>
              <a:rPr lang="fr-CA" dirty="0"/>
              <a:t> not?</a:t>
            </a:r>
          </a:p>
          <a:p>
            <a:pPr marL="228600" indent="-228600">
              <a:buAutoNum type="arabicPeriod"/>
            </a:pPr>
            <a:r>
              <a:rPr lang="fr-CA" dirty="0"/>
              <a:t>Luigi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funny</a:t>
            </a:r>
            <a:r>
              <a:rPr lang="fr-CA" dirty="0"/>
              <a:t>. Share </a:t>
            </a:r>
            <a:r>
              <a:rPr lang="fr-CA" dirty="0" err="1"/>
              <a:t>something</a:t>
            </a:r>
            <a:r>
              <a:rPr lang="fr-CA" dirty="0"/>
              <a:t> </a:t>
            </a:r>
            <a:r>
              <a:rPr lang="fr-CA" dirty="0" err="1"/>
              <a:t>funny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has </a:t>
            </a:r>
            <a:r>
              <a:rPr lang="fr-CA" dirty="0" err="1"/>
              <a:t>happened</a:t>
            </a:r>
            <a:r>
              <a:rPr lang="fr-CA" dirty="0"/>
              <a:t> to </a:t>
            </a:r>
            <a:r>
              <a:rPr lang="fr-CA" dirty="0" err="1"/>
              <a:t>you</a:t>
            </a:r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359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Draw</a:t>
            </a:r>
            <a:r>
              <a:rPr lang="fr-CA" dirty="0"/>
              <a:t> a </a:t>
            </a:r>
            <a:r>
              <a:rPr lang="fr-CA" dirty="0" err="1"/>
              <a:t>friend</a:t>
            </a:r>
            <a:r>
              <a:rPr lang="fr-CA" dirty="0"/>
              <a:t> for Luigi.</a:t>
            </a:r>
          </a:p>
          <a:p>
            <a:pPr marL="228600" indent="-228600">
              <a:buAutoNum type="arabicPeriod"/>
            </a:pPr>
            <a:r>
              <a:rPr lang="fr-CA" dirty="0" err="1"/>
              <a:t>Make</a:t>
            </a:r>
            <a:r>
              <a:rPr lang="fr-CA" dirty="0"/>
              <a:t> a house for Luigi </a:t>
            </a:r>
            <a:r>
              <a:rPr lang="fr-CA" dirty="0" err="1"/>
              <a:t>using</a:t>
            </a:r>
            <a:r>
              <a:rPr lang="fr-CA" dirty="0"/>
              <a:t> </a:t>
            </a:r>
            <a:r>
              <a:rPr lang="fr-CA" dirty="0" err="1"/>
              <a:t>objects</a:t>
            </a:r>
            <a:r>
              <a:rPr lang="fr-CA" dirty="0"/>
              <a:t> </a:t>
            </a:r>
            <a:r>
              <a:rPr lang="fr-CA" dirty="0" err="1"/>
              <a:t>found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home.</a:t>
            </a:r>
          </a:p>
          <a:p>
            <a:pPr marL="228600" indent="-228600">
              <a:buAutoNum type="arabicPeriod"/>
            </a:pPr>
            <a:r>
              <a:rPr lang="fr-CA" dirty="0"/>
              <a:t>Tell, </a:t>
            </a:r>
            <a:r>
              <a:rPr lang="fr-CA" dirty="0" err="1"/>
              <a:t>illustrate</a:t>
            </a:r>
            <a:r>
              <a:rPr lang="fr-CA" dirty="0"/>
              <a:t> or </a:t>
            </a:r>
            <a:r>
              <a:rPr lang="fr-CA" dirty="0" err="1"/>
              <a:t>write</a:t>
            </a:r>
            <a:r>
              <a:rPr lang="fr-CA" dirty="0"/>
              <a:t> a story about </a:t>
            </a:r>
            <a:r>
              <a:rPr lang="fr-CA" dirty="0" err="1"/>
              <a:t>you</a:t>
            </a:r>
            <a:r>
              <a:rPr lang="fr-CA" dirty="0"/>
              <a:t> and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05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41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90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69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316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350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5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222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the main </a:t>
            </a:r>
            <a:r>
              <a:rPr lang="fr-CA" dirty="0" err="1"/>
              <a:t>character</a:t>
            </a:r>
            <a:r>
              <a:rPr lang="fr-CA" dirty="0"/>
              <a:t> in </a:t>
            </a:r>
            <a:r>
              <a:rPr lang="fr-CA" dirty="0" err="1"/>
              <a:t>this</a:t>
            </a:r>
            <a:r>
              <a:rPr lang="fr-CA" dirty="0"/>
              <a:t> story?</a:t>
            </a:r>
          </a:p>
          <a:p>
            <a:r>
              <a:rPr lang="fr-CA" dirty="0"/>
              <a:t>Luigi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6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8522" y="197050"/>
            <a:ext cx="10318418" cy="1906069"/>
          </a:xfrm>
        </p:spPr>
        <p:txBody>
          <a:bodyPr/>
          <a:lstStyle/>
          <a:p>
            <a:r>
              <a:rPr lang="fr-CA" dirty="0"/>
              <a:t>Luigi Patate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15045" y="5918671"/>
            <a:ext cx="8045373" cy="742279"/>
          </a:xfrm>
        </p:spPr>
        <p:txBody>
          <a:bodyPr>
            <a:normAutofit fontScale="62500" lnSpcReduction="20000"/>
          </a:bodyPr>
          <a:lstStyle/>
          <a:p>
            <a:r>
              <a:rPr lang="fr-CA" dirty="0"/>
              <a:t>Par Mélanie Cyr </a:t>
            </a:r>
          </a:p>
          <a:p>
            <a:r>
              <a:rPr lang="fr-CA" dirty="0"/>
              <a:t>Adapté par les enseignantes de 2</a:t>
            </a:r>
            <a:r>
              <a:rPr lang="fr-CA" baseline="30000" dirty="0"/>
              <a:t>ième</a:t>
            </a:r>
            <a:r>
              <a:rPr lang="fr-CA" dirty="0"/>
              <a:t> année de SES</a:t>
            </a:r>
          </a:p>
          <a:p>
            <a:r>
              <a:rPr lang="fr-CA" sz="900" dirty="0"/>
              <a:t>Click </a:t>
            </a:r>
            <a:r>
              <a:rPr lang="fr-CA" sz="900" dirty="0" err="1"/>
              <a:t>comments</a:t>
            </a:r>
            <a:r>
              <a:rPr lang="fr-CA" sz="900" dirty="0"/>
              <a:t>/notes </a:t>
            </a:r>
            <a:r>
              <a:rPr lang="fr-CA" sz="900" dirty="0" err="1"/>
              <a:t>below</a:t>
            </a:r>
            <a:r>
              <a:rPr lang="fr-CA" sz="900" dirty="0"/>
              <a:t> back and </a:t>
            </a:r>
            <a:r>
              <a:rPr lang="fr-CA" sz="900" dirty="0" err="1"/>
              <a:t>forth</a:t>
            </a:r>
            <a:r>
              <a:rPr lang="fr-CA" sz="900" dirty="0"/>
              <a:t> to show or to </a:t>
            </a:r>
            <a:r>
              <a:rPr lang="fr-CA" sz="900" dirty="0" err="1"/>
              <a:t>hide</a:t>
            </a:r>
            <a:r>
              <a:rPr lang="fr-CA" sz="900" dirty="0"/>
              <a:t> </a:t>
            </a:r>
            <a:r>
              <a:rPr lang="fr-CA" sz="900" dirty="0" err="1"/>
              <a:t>answers</a:t>
            </a:r>
            <a:r>
              <a:rPr lang="fr-CA" sz="900" dirty="0"/>
              <a:t>/</a:t>
            </a:r>
            <a:r>
              <a:rPr lang="fr-CA" sz="900" dirty="0" err="1"/>
              <a:t>comments</a:t>
            </a:r>
            <a:r>
              <a:rPr lang="fr-CA" sz="900" dirty="0"/>
              <a:t> to questions.</a:t>
            </a:r>
            <a:endParaRPr lang="en-US" sz="9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073" y="1836692"/>
            <a:ext cx="3007315" cy="3133096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4CAB4F4-3D72-4B3F-9342-66289C9A6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618" y="3093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un pantalon bleu.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1310577">
            <a:off x="6975567" y="4467498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ntalon luigi patate">
            <a:hlinkClick r:id="" action="ppaction://media"/>
            <a:extLst>
              <a:ext uri="{FF2B5EF4-FFF2-40B4-BE49-F238E27FC236}">
                <a16:creationId xmlns:a16="http://schemas.microsoft.com/office/drawing/2014/main" id="{22226C4D-91C6-4F69-8B99-7E357021B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3096" y="1266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des chaussures brunes.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1310577">
            <a:off x="6949441" y="5434149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id="{15888FC2-96A3-4663-B417-527BFD372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9533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Luigi a 25 ans.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3005" y="1874517"/>
            <a:ext cx="2715668" cy="3293842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51678" y="569461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Son anniversaire est le 10 avril.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7178">
            <a:off x="8955812" y="1595909"/>
            <a:ext cx="1647825" cy="1609725"/>
          </a:xfrm>
          <a:prstGeom prst="rect">
            <a:avLst/>
          </a:prstGeom>
        </p:spPr>
      </p:pic>
      <p:pic>
        <p:nvPicPr>
          <p:cNvPr id="7" name="anniversaire luigi pata">
            <a:hlinkClick r:id="" action="ppaction://media"/>
            <a:extLst>
              <a:ext uri="{FF2B5EF4-FFF2-40B4-BE49-F238E27FC236}">
                <a16:creationId xmlns:a16="http://schemas.microsoft.com/office/drawing/2014/main" id="{68B6BFD4-9398-4B85-88C4-E77EBCE72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9402" y="3733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Luigi est drôle.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9472" y="2537176"/>
            <a:ext cx="4105501" cy="293250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51678" y="5707676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Luigi aime son auto.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9799">
            <a:off x="2763313" y="2289683"/>
            <a:ext cx="1962150" cy="1428750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725" y="2055638"/>
            <a:ext cx="1510885" cy="1574077"/>
          </a:xfrm>
          <a:prstGeom prst="rect">
            <a:avLst/>
          </a:prstGeom>
        </p:spPr>
      </p:pic>
      <p:pic>
        <p:nvPicPr>
          <p:cNvPr id="3" name="13">
            <a:hlinkClick r:id="" action="ppaction://media"/>
            <a:extLst>
              <a:ext uri="{FF2B5EF4-FFF2-40B4-BE49-F238E27FC236}">
                <a16:creationId xmlns:a16="http://schemas.microsoft.com/office/drawing/2014/main" id="{904C00F3-4926-4F40-85ED-7E4F2EF09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0063" y="226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J’aime Luigi Patate.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0293" y="1756637"/>
            <a:ext cx="3661092" cy="3814218"/>
          </a:xfrm>
          <a:prstGeom prst="rect">
            <a:avLst/>
          </a:prstGeom>
        </p:spPr>
      </p:pic>
      <p:pic>
        <p:nvPicPr>
          <p:cNvPr id="3" name="14">
            <a:hlinkClick r:id="" action="ppaction://media"/>
            <a:extLst>
              <a:ext uri="{FF2B5EF4-FFF2-40B4-BE49-F238E27FC236}">
                <a16:creationId xmlns:a16="http://schemas.microsoft.com/office/drawing/2014/main" id="{1C99FE02-8A19-47C3-821E-0C58119A3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339" y="2951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296E98-5A56-4EB3-9F6C-C8389F8F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500" dirty="0">
                <a:solidFill>
                  <a:srgbClr val="2A1A00"/>
                </a:solidFill>
              </a:rPr>
              <a:t>Questions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6BD22DA-65D1-4A39-9D75-61415EC20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927" y="5429068"/>
            <a:ext cx="6215995" cy="1017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3F3F2"/>
                </a:solidFill>
              </a:rPr>
              <a:t>Compréhension</a:t>
            </a:r>
            <a:r>
              <a:rPr lang="en-US" dirty="0">
                <a:solidFill>
                  <a:srgbClr val="F3F3F2"/>
                </a:solidFill>
              </a:rPr>
              <a:t>, </a:t>
            </a:r>
            <a:r>
              <a:rPr lang="en-US" dirty="0" err="1">
                <a:solidFill>
                  <a:srgbClr val="F3F3F2"/>
                </a:solidFill>
              </a:rPr>
              <a:t>vocabulaire</a:t>
            </a:r>
            <a:r>
              <a:rPr lang="en-US" dirty="0">
                <a:solidFill>
                  <a:srgbClr val="F3F3F2"/>
                </a:solidFill>
              </a:rPr>
              <a:t>, </a:t>
            </a:r>
            <a:r>
              <a:rPr lang="en-US" dirty="0" err="1">
                <a:solidFill>
                  <a:srgbClr val="F3F3F2"/>
                </a:solidFill>
              </a:rPr>
              <a:t>grammaire</a:t>
            </a:r>
            <a:r>
              <a:rPr lang="en-US" dirty="0">
                <a:solidFill>
                  <a:srgbClr val="F3F3F2"/>
                </a:solidFill>
              </a:rPr>
              <a:t>, </a:t>
            </a:r>
            <a:r>
              <a:rPr lang="en-US" dirty="0" err="1">
                <a:solidFill>
                  <a:srgbClr val="F3F3F2"/>
                </a:solidFill>
              </a:rPr>
              <a:t>évaluative</a:t>
            </a:r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8534704-7F8D-4C53-B9FA-292895B18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61BD39C-4910-41C6-9503-12B04FAE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Qui est le personnage principal de ce texte?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F04238-0ADE-444B-B153-DD3448D6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Le personnage principal de ce texte est</a:t>
            </a:r>
          </a:p>
          <a:p>
            <a:r>
              <a:rPr lang="fr-CA" sz="3200" dirty="0"/>
              <a:t>Marc. </a:t>
            </a:r>
          </a:p>
          <a:p>
            <a:r>
              <a:rPr lang="fr-CA" sz="3200" dirty="0"/>
              <a:t>Louis.</a:t>
            </a:r>
          </a:p>
          <a:p>
            <a:r>
              <a:rPr lang="fr-CA" sz="3200" dirty="0"/>
              <a:t>Luigi.</a:t>
            </a:r>
          </a:p>
          <a:p>
            <a:r>
              <a:rPr lang="fr-CA" sz="3200" dirty="0"/>
              <a:t>Mario.</a:t>
            </a:r>
          </a:p>
        </p:txBody>
      </p:sp>
      <p:pic>
        <p:nvPicPr>
          <p:cNvPr id="2" name="15">
            <a:hlinkClick r:id="" action="ppaction://media"/>
            <a:extLst>
              <a:ext uri="{FF2B5EF4-FFF2-40B4-BE49-F238E27FC236}">
                <a16:creationId xmlns:a16="http://schemas.microsoft.com/office/drawing/2014/main" id="{489A7E1C-CA6C-4BCC-902B-8A34BAA02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2869" y="1699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De quelle couleur est la moustache de Luigi?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La moustache de Luigi est</a:t>
            </a:r>
          </a:p>
          <a:p>
            <a:r>
              <a:rPr lang="fr-CA" sz="2800" dirty="0"/>
              <a:t>noire.</a:t>
            </a:r>
          </a:p>
          <a:p>
            <a:r>
              <a:rPr lang="fr-CA" sz="2800" dirty="0"/>
              <a:t>brune.</a:t>
            </a:r>
          </a:p>
          <a:p>
            <a:r>
              <a:rPr lang="fr-CA" sz="2800" dirty="0"/>
              <a:t>grise.</a:t>
            </a:r>
          </a:p>
          <a:p>
            <a:r>
              <a:rPr lang="fr-CA" sz="2800" dirty="0"/>
              <a:t>rouge.</a:t>
            </a:r>
          </a:p>
          <a:p>
            <a:endParaRPr lang="fr-CA" dirty="0"/>
          </a:p>
        </p:txBody>
      </p:sp>
      <p:pic>
        <p:nvPicPr>
          <p:cNvPr id="5" name="17">
            <a:hlinkClick r:id="" action="ppaction://media"/>
            <a:extLst>
              <a:ext uri="{FF2B5EF4-FFF2-40B4-BE49-F238E27FC236}">
                <a16:creationId xmlns:a16="http://schemas.microsoft.com/office/drawing/2014/main" id="{DF1A704E-5E56-4FA5-BEDE-B31EB0F76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165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01939-7753-4DD4-9A7A-1BF3AB0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De quelle couleur est le chapeau de Luigi?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7BD6E-A693-499B-9B06-CCC0AEA5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Le chapeau de Luigi est</a:t>
            </a:r>
          </a:p>
          <a:p>
            <a:r>
              <a:rPr lang="fr-CA" sz="2800" dirty="0"/>
              <a:t>noir.</a:t>
            </a:r>
          </a:p>
          <a:p>
            <a:r>
              <a:rPr lang="fr-CA" sz="2800" dirty="0"/>
              <a:t>brun.</a:t>
            </a:r>
          </a:p>
          <a:p>
            <a:r>
              <a:rPr lang="fr-CA" sz="2800" dirty="0"/>
              <a:t>gris.</a:t>
            </a:r>
          </a:p>
          <a:p>
            <a:r>
              <a:rPr lang="fr-CA" sz="2800" dirty="0"/>
              <a:t>vert.</a:t>
            </a:r>
          </a:p>
          <a:p>
            <a:endParaRPr lang="fr-CA" dirty="0"/>
          </a:p>
        </p:txBody>
      </p:sp>
      <p:pic>
        <p:nvPicPr>
          <p:cNvPr id="4" name="18">
            <a:hlinkClick r:id="" action="ppaction://media"/>
            <a:extLst>
              <a:ext uri="{FF2B5EF4-FFF2-40B4-BE49-F238E27FC236}">
                <a16:creationId xmlns:a16="http://schemas.microsoft.com/office/drawing/2014/main" id="{77311B36-DB72-4177-A51F-947CF5F1A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335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EA26D-6E67-416A-AAC9-F4867689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 âge a Luigi?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09418-1B5F-461C-A238-33033FC4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Luigi a</a:t>
            </a:r>
          </a:p>
          <a:p>
            <a:r>
              <a:rPr lang="fr-CA" sz="3200" dirty="0"/>
              <a:t>25 ans.</a:t>
            </a:r>
          </a:p>
          <a:p>
            <a:r>
              <a:rPr lang="fr-CA" sz="3200" dirty="0"/>
              <a:t>20 ans.</a:t>
            </a:r>
          </a:p>
          <a:p>
            <a:r>
              <a:rPr lang="fr-CA" sz="3200" dirty="0"/>
              <a:t>15 ans.</a:t>
            </a:r>
          </a:p>
          <a:p>
            <a:r>
              <a:rPr lang="fr-CA" sz="3200" dirty="0"/>
              <a:t>35 ans.</a:t>
            </a:r>
          </a:p>
        </p:txBody>
      </p:sp>
      <p:pic>
        <p:nvPicPr>
          <p:cNvPr id="4" name="19">
            <a:hlinkClick r:id="" action="ppaction://media"/>
            <a:extLst>
              <a:ext uri="{FF2B5EF4-FFF2-40B4-BE49-F238E27FC236}">
                <a16:creationId xmlns:a16="http://schemas.microsoft.com/office/drawing/2014/main" id="{88047305-91D5-41BF-A85C-E0FB0D81C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0" y="2501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Voici mon ami Luigi.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24287" y="1653888"/>
            <a:ext cx="3233103" cy="336832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30204" y="5414101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Il est une patate. Il est brun.</a:t>
            </a:r>
            <a:endParaRPr lang="en-US" dirty="0"/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EEB65085-9E51-4B1E-98A9-0ADFDC19B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087" y="2543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B4327-583D-4660-8CA1-DFF4CF76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Quand est l’anniversaire de Luigi?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1EAFE-F5F4-40D9-A833-79525218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L’anniversaire de Luigi est </a:t>
            </a:r>
          </a:p>
          <a:p>
            <a:r>
              <a:rPr lang="fr-CA" sz="2800" dirty="0"/>
              <a:t>le 25 février.</a:t>
            </a:r>
          </a:p>
          <a:p>
            <a:r>
              <a:rPr lang="fr-CA" sz="2800" dirty="0"/>
              <a:t>le 10 avril.</a:t>
            </a:r>
          </a:p>
          <a:p>
            <a:r>
              <a:rPr lang="fr-CA" sz="2800" dirty="0"/>
              <a:t>le 10 mai.</a:t>
            </a:r>
          </a:p>
          <a:p>
            <a:r>
              <a:rPr lang="fr-CA" sz="2800" dirty="0"/>
              <a:t>le 25 avril.</a:t>
            </a:r>
          </a:p>
        </p:txBody>
      </p:sp>
      <p:pic>
        <p:nvPicPr>
          <p:cNvPr id="5" name="question luigi">
            <a:hlinkClick r:id="" action="ppaction://media"/>
            <a:extLst>
              <a:ext uri="{FF2B5EF4-FFF2-40B4-BE49-F238E27FC236}">
                <a16:creationId xmlns:a16="http://schemas.microsoft.com/office/drawing/2014/main" id="{70128899-9294-430D-A324-1791AB215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2177" y="14888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F0F1E-8420-4274-846D-5303072E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Qu’est-ce que Luigi aime?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D96E0-7401-4E16-A3D4-E1CD5063F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Luigi aime</a:t>
            </a:r>
          </a:p>
          <a:p>
            <a:r>
              <a:rPr lang="fr-CA" sz="2800" dirty="0"/>
              <a:t>son nez.</a:t>
            </a:r>
          </a:p>
          <a:p>
            <a:r>
              <a:rPr lang="fr-CA" sz="2800" dirty="0"/>
              <a:t>son ami.</a:t>
            </a:r>
          </a:p>
          <a:p>
            <a:r>
              <a:rPr lang="fr-CA" sz="2800" dirty="0"/>
              <a:t>son auto.</a:t>
            </a:r>
          </a:p>
          <a:p>
            <a:r>
              <a:rPr lang="fr-CA" sz="2800" dirty="0"/>
              <a:t>son gâteau.</a:t>
            </a:r>
          </a:p>
        </p:txBody>
      </p:sp>
      <p:pic>
        <p:nvPicPr>
          <p:cNvPr id="5" name="21">
            <a:hlinkClick r:id="" action="ppaction://media"/>
            <a:extLst>
              <a:ext uri="{FF2B5EF4-FFF2-40B4-BE49-F238E27FC236}">
                <a16:creationId xmlns:a16="http://schemas.microsoft.com/office/drawing/2014/main" id="{7D9B652C-DAE1-40D5-9137-7181BA9D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0722" y="1981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2AFD7-AA31-4D6C-BC26-14A7246F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Grammaire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E9F5-D3D5-453B-A798-1566028E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/>
              <a:t>Pourquoi y a-t-il un </a:t>
            </a:r>
            <a:r>
              <a:rPr lang="fr-CA" sz="2800" dirty="0">
                <a:highlight>
                  <a:srgbClr val="FFFF00"/>
                </a:highlight>
              </a:rPr>
              <a:t>s</a:t>
            </a:r>
            <a:r>
              <a:rPr lang="fr-CA" sz="2800" dirty="0"/>
              <a:t> aux mots oreille et rose dans la phrase:</a:t>
            </a:r>
          </a:p>
          <a:p>
            <a:pPr lvl="1"/>
            <a:r>
              <a:rPr lang="fr-CA" sz="2400" dirty="0"/>
              <a:t>Il a des oreilles roses.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Qui est </a:t>
            </a:r>
            <a:r>
              <a:rPr lang="fr-CA" sz="2800" dirty="0">
                <a:highlight>
                  <a:srgbClr val="FFFF00"/>
                </a:highlight>
              </a:rPr>
              <a:t>il</a:t>
            </a:r>
            <a:r>
              <a:rPr lang="fr-CA" sz="2800" dirty="0"/>
              <a:t> dans la phrase:</a:t>
            </a:r>
          </a:p>
          <a:p>
            <a:pPr lvl="1"/>
            <a:r>
              <a:rPr lang="fr-CA" sz="2400" dirty="0"/>
              <a:t>Il a une moustache brune. </a:t>
            </a:r>
          </a:p>
        </p:txBody>
      </p:sp>
      <p:pic>
        <p:nvPicPr>
          <p:cNvPr id="4" name="22">
            <a:hlinkClick r:id="" action="ppaction://media"/>
            <a:extLst>
              <a:ext uri="{FF2B5EF4-FFF2-40B4-BE49-F238E27FC236}">
                <a16:creationId xmlns:a16="http://schemas.microsoft.com/office/drawing/2014/main" id="{BCF689BB-47BD-45D6-AAEE-D52794486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5522" y="2567609"/>
            <a:ext cx="609600" cy="609600"/>
          </a:xfrm>
          <a:prstGeom prst="rect">
            <a:avLst/>
          </a:prstGeom>
        </p:spPr>
      </p:pic>
      <p:pic>
        <p:nvPicPr>
          <p:cNvPr id="5" name="22 2">
            <a:hlinkClick r:id="" action="ppaction://media"/>
            <a:extLst>
              <a:ext uri="{FF2B5EF4-FFF2-40B4-BE49-F238E27FC236}">
                <a16:creationId xmlns:a16="http://schemas.microsoft.com/office/drawing/2014/main" id="{E128D10F-C8FF-4118-B183-870E667FCB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627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/>
              <a:t>Vocabulaire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A19EE-E9C9-4A6D-A9B0-59ED8A822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u="sng" dirty="0"/>
              <a:t>		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96398"/>
          </a:xfrm>
        </p:spPr>
        <p:txBody>
          <a:bodyPr/>
          <a:lstStyle/>
          <a:p>
            <a:r>
              <a:rPr lang="fr-CA" sz="2800" dirty="0"/>
              <a:t>Brunes</a:t>
            </a:r>
          </a:p>
          <a:p>
            <a:r>
              <a:rPr lang="fr-CA" sz="2800" dirty="0"/>
              <a:t>Rouge</a:t>
            </a:r>
          </a:p>
          <a:p>
            <a:r>
              <a:rPr lang="fr-CA" sz="2800" dirty="0"/>
              <a:t>Roses</a:t>
            </a:r>
          </a:p>
          <a:p>
            <a:r>
              <a:rPr lang="fr-CA" sz="2800" dirty="0"/>
              <a:t>Vert</a:t>
            </a:r>
          </a:p>
          <a:p>
            <a:r>
              <a:rPr lang="fr-CA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8EAF51-EF31-4CCF-8549-AEDC3886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u="sng" dirty="0"/>
              <a:t>			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/>
          <a:lstStyle/>
          <a:p>
            <a:r>
              <a:rPr lang="fr-CA" sz="2800" dirty="0"/>
              <a:t>Bras</a:t>
            </a:r>
          </a:p>
          <a:p>
            <a:r>
              <a:rPr lang="fr-CA" sz="2800" dirty="0"/>
              <a:t>Nez</a:t>
            </a:r>
          </a:p>
          <a:p>
            <a:r>
              <a:rPr lang="fr-CA" sz="2800" dirty="0"/>
              <a:t>Oreilles</a:t>
            </a:r>
          </a:p>
          <a:p>
            <a:r>
              <a:rPr lang="fr-CA" sz="2800" dirty="0"/>
              <a:t>Dents</a:t>
            </a:r>
          </a:p>
          <a:p>
            <a:r>
              <a:rPr lang="fr-CA" dirty="0"/>
              <a:t> 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Trouve un titre pour les 2 groupes de mots</a:t>
            </a:r>
          </a:p>
          <a:p>
            <a:pPr algn="ctr"/>
            <a:r>
              <a:rPr lang="fr-CA" sz="1200" dirty="0"/>
              <a:t>(qu’est-ce qu’ils ont en commun?)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B589289-C75E-4552-8034-E84F501ACC3C}"/>
              </a:ext>
            </a:extLst>
          </p:cNvPr>
          <p:cNvSpPr txBox="1">
            <a:spLocks/>
          </p:cNvSpPr>
          <p:nvPr/>
        </p:nvSpPr>
        <p:spPr>
          <a:xfrm>
            <a:off x="1607651" y="5874090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Quel autre mot du texte pourrais-tu ajouter à chaque groupe?</a:t>
            </a:r>
            <a:endParaRPr lang="fr-CA" sz="1200" dirty="0"/>
          </a:p>
        </p:txBody>
      </p:sp>
      <p:pic>
        <p:nvPicPr>
          <p:cNvPr id="3" name="23">
            <a:hlinkClick r:id="" action="ppaction://media"/>
            <a:extLst>
              <a:ext uri="{FF2B5EF4-FFF2-40B4-BE49-F238E27FC236}">
                <a16:creationId xmlns:a16="http://schemas.microsoft.com/office/drawing/2014/main" id="{B11986E7-8987-4AB5-ACFC-34F159AE0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8361" y="3321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/>
              <a:t>Vocabulaire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A19EE-E9C9-4A6D-A9B0-59ED8A82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38103"/>
            <a:ext cx="4800600" cy="632529"/>
          </a:xfrm>
        </p:spPr>
        <p:txBody>
          <a:bodyPr/>
          <a:lstStyle/>
          <a:p>
            <a:pPr algn="ctr"/>
            <a:r>
              <a:rPr lang="fr-CA" dirty="0"/>
              <a:t>Dents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96398"/>
          </a:xfrm>
        </p:spPr>
        <p:txBody>
          <a:bodyPr/>
          <a:lstStyle/>
          <a:p>
            <a:r>
              <a:rPr lang="fr-CA" dirty="0"/>
              <a:t>_______________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8EAF51-EF31-4CCF-8549-AEDC3886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/>
              <a:t>Bras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/>
          <a:lstStyle/>
          <a:p>
            <a:r>
              <a:rPr lang="fr-CA" dirty="0"/>
              <a:t> ______________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Dans le texte, Trouve des mots qui riment avec les mots :</a:t>
            </a:r>
          </a:p>
          <a:p>
            <a:pPr algn="ctr"/>
            <a:r>
              <a:rPr lang="fr-CA" sz="1200" dirty="0"/>
              <a:t>(qu’est-ce qu’ils ont en commun?)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B589289-C75E-4552-8034-E84F501ACC3C}"/>
              </a:ext>
            </a:extLst>
          </p:cNvPr>
          <p:cNvSpPr txBox="1">
            <a:spLocks/>
          </p:cNvSpPr>
          <p:nvPr/>
        </p:nvSpPr>
        <p:spPr>
          <a:xfrm>
            <a:off x="834887" y="5874090"/>
            <a:ext cx="10986052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Peux-tu trouver d’autres mots du texte qui riment entre eux?</a:t>
            </a:r>
            <a:endParaRPr lang="fr-CA" sz="1200" dirty="0"/>
          </a:p>
        </p:txBody>
      </p:sp>
      <p:pic>
        <p:nvPicPr>
          <p:cNvPr id="12" name="24 2">
            <a:hlinkClick r:id="" action="ppaction://media"/>
            <a:extLst>
              <a:ext uri="{FF2B5EF4-FFF2-40B4-BE49-F238E27FC236}">
                <a16:creationId xmlns:a16="http://schemas.microsoft.com/office/drawing/2014/main" id="{03A3A243-EA54-46B0-99B2-CDFEB95D5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047BACD-CF40-4702-8070-29A00909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Questions évaluatives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43924A8-597A-4ACD-9FA6-E75F6ADE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CA" sz="2400" dirty="0"/>
              <a:t>Aimerais-tu avoir Luigi comme ami? Pourquoi ou pourquoi pas?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CA" sz="2400" dirty="0"/>
              <a:t>Luigi est drôle. Raconte quelque chose de drôle qui t’est déjà arrivé.</a:t>
            </a:r>
          </a:p>
          <a:p>
            <a:endParaRPr lang="fr-CA" dirty="0"/>
          </a:p>
        </p:txBody>
      </p:sp>
      <p:pic>
        <p:nvPicPr>
          <p:cNvPr id="2" name="24">
            <a:hlinkClick r:id="" action="ppaction://media"/>
            <a:extLst>
              <a:ext uri="{FF2B5EF4-FFF2-40B4-BE49-F238E27FC236}">
                <a16:creationId xmlns:a16="http://schemas.microsoft.com/office/drawing/2014/main" id="{3A2293FA-66E2-4911-98E8-25DA4647C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552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E43DAF-8DCB-4B96-95A1-CB3C09E4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fr-CA" dirty="0"/>
              <a:t>Activités de Prolongement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8A0ED951-BAC5-4003-A110-3627C3600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477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9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un chapeau vert.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769327" y="2377441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71882FC0-8181-4F85-B41E-B728BF6E1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847" y="3080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des oreilles roses.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508070" y="3079266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 rot="9338047">
            <a:off x="7448188" y="2386073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CA9C6C7F-19BA-4209-B8A6-C46594C82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7918" y="3637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un nez rouge.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638698" y="3366649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3ED1345B-8EC7-4B9E-8F95-863F1A6C1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3302" y="305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une moustache brune.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1480773">
            <a:off x="6796179" y="3985217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D9A072FC-C4A6-4630-9178-EC9F63F6C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1409" y="3038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des dents blanches.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1480773">
            <a:off x="6335664" y="4455481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DEE1929B-CBCD-432E-ABAA-C97A93E84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906" y="3164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des bras verts.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090058" y="3366649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 rot="8107858">
            <a:off x="7310848" y="2786830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E1DE9CDD-58C6-4F8B-B79E-1B07BBA9A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8321" y="3044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Il a des gants blancs.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0561" y="1874517"/>
            <a:ext cx="4026852" cy="41952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1476104" y="3828462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 rot="8107858">
            <a:off x="7350036" y="3557539"/>
            <a:ext cx="3422468" cy="2873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82B22E61-D11D-4CB7-B078-FE6AE7EC4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1096" y="3346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06BBD83F7B2428915D4A2129F24FA" ma:contentTypeVersion="5" ma:contentTypeDescription="Create a new document." ma:contentTypeScope="" ma:versionID="8a780c75ab7e09e647f6778eaa26aec5">
  <xsd:schema xmlns:xsd="http://www.w3.org/2001/XMLSchema" xmlns:xs="http://www.w3.org/2001/XMLSchema" xmlns:p="http://schemas.microsoft.com/office/2006/metadata/properties" xmlns:ns2="8181a1c6-551b-4221-bddb-2d7fa7184756" targetNamespace="http://schemas.microsoft.com/office/2006/metadata/properties" ma:root="true" ma:fieldsID="5f89623c9696ee11e2832e67f3c6d90f" ns2:_="">
    <xsd:import namespace="8181a1c6-551b-4221-bddb-2d7fa7184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a1c6-551b-4221-bddb-2d7fa7184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698EA-3370-43BB-843E-1198FF03DEEF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8181a1c6-551b-4221-bddb-2d7fa7184756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CDBE38-2A7D-48D9-8CF3-F8D87338D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B541E-93BB-4B7B-AF08-5EB5B4A1C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a1c6-551b-4221-bddb-2d7fa7184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721</Words>
  <Application>Microsoft Office PowerPoint</Application>
  <PresentationFormat>Grand écran</PresentationFormat>
  <Paragraphs>147</Paragraphs>
  <Slides>26</Slides>
  <Notes>19</Notes>
  <HiddenSlides>0</HiddenSlides>
  <MMClips>25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Impact</vt:lpstr>
      <vt:lpstr>Badge</vt:lpstr>
      <vt:lpstr>Luigi Patate</vt:lpstr>
      <vt:lpstr>Voici mon ami Luigi.</vt:lpstr>
      <vt:lpstr>Il a un chapeau vert.</vt:lpstr>
      <vt:lpstr>Il a des oreilles roses.</vt:lpstr>
      <vt:lpstr>Il a un nez rouge.</vt:lpstr>
      <vt:lpstr>Il a une moustache brune.</vt:lpstr>
      <vt:lpstr>Il a des dents blanches.</vt:lpstr>
      <vt:lpstr>Il a des bras verts.</vt:lpstr>
      <vt:lpstr>Il a des gants blancs.</vt:lpstr>
      <vt:lpstr>Il a un pantalon bleu.</vt:lpstr>
      <vt:lpstr>Il a des chaussures brunes.</vt:lpstr>
      <vt:lpstr>Luigi a 25 ans.</vt:lpstr>
      <vt:lpstr>Luigi est drôle.</vt:lpstr>
      <vt:lpstr>J’aime Luigi Patate.</vt:lpstr>
      <vt:lpstr>Questions</vt:lpstr>
      <vt:lpstr>Qui est le personnage principal de ce texte?</vt:lpstr>
      <vt:lpstr>De quelle couleur est la moustache de Luigi?</vt:lpstr>
      <vt:lpstr>De quelle couleur est le chapeau de Luigi?</vt:lpstr>
      <vt:lpstr>Quel âge a Luigi?</vt:lpstr>
      <vt:lpstr>Quand est l’anniversaire de Luigi?</vt:lpstr>
      <vt:lpstr>Qu’est-ce que Luigi aime?</vt:lpstr>
      <vt:lpstr>Grammaire</vt:lpstr>
      <vt:lpstr>Vocabulaire</vt:lpstr>
      <vt:lpstr>Vocabulaire</vt:lpstr>
      <vt:lpstr>Questions évaluatives</vt:lpstr>
      <vt:lpstr>Activités de Prolongement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Luigi Patate</dc:title>
  <dc:creator>Cyr, Melanie  (ASD-S)</dc:creator>
  <cp:lastModifiedBy>Ravn, Jodi (ASD-S)</cp:lastModifiedBy>
  <cp:revision>9</cp:revision>
  <dcterms:created xsi:type="dcterms:W3CDTF">2020-04-17T13:38:35Z</dcterms:created>
  <dcterms:modified xsi:type="dcterms:W3CDTF">2020-04-22T20:58:48Z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0x01010029606BBD83F7B2428915D4A2129F24FA</vt:lpwstr>
  </property>
</Properties>
</file>