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18"/>
  </p:notesMasterIdLst>
  <p:sldIdLst>
    <p:sldId id="273" r:id="rId5"/>
    <p:sldId id="265" r:id="rId6"/>
    <p:sldId id="256" r:id="rId7"/>
    <p:sldId id="262" r:id="rId8"/>
    <p:sldId id="264" r:id="rId9"/>
    <p:sldId id="263" r:id="rId10"/>
    <p:sldId id="267" r:id="rId11"/>
    <p:sldId id="266" r:id="rId12"/>
    <p:sldId id="268" r:id="rId13"/>
    <p:sldId id="269" r:id="rId14"/>
    <p:sldId id="270" r:id="rId15"/>
    <p:sldId id="271" r:id="rId16"/>
    <p:sldId id="272"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249" autoAdjust="0"/>
  </p:normalViewPr>
  <p:slideViewPr>
    <p:cSldViewPr snapToGrid="0">
      <p:cViewPr varScale="1">
        <p:scale>
          <a:sx n="97" d="100"/>
          <a:sy n="97" d="100"/>
        </p:scale>
        <p:origin x="13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DF44-9F71-4803-936D-D64B34AFC170}" type="datetimeFigureOut">
              <a:rPr lang="fr-CA" smtClean="0"/>
              <a:t>2020-05-11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86F53-19A2-4A45-8848-9098720DDC12}" type="slidenum">
              <a:rPr lang="fr-CA" smtClean="0"/>
              <a:t>‹N°›</a:t>
            </a:fld>
            <a:endParaRPr lang="fr-CA"/>
          </a:p>
        </p:txBody>
      </p:sp>
    </p:spTree>
    <p:extLst>
      <p:ext uri="{BB962C8B-B14F-4D97-AF65-F5344CB8AC3E}">
        <p14:creationId xmlns:p14="http://schemas.microsoft.com/office/powerpoint/2010/main" val="91370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Ces mots ne sont pas tous des mots fréquents de 1</a:t>
            </a:r>
            <a:r>
              <a:rPr lang="fr-CA" baseline="30000" dirty="0"/>
              <a:t>re</a:t>
            </a:r>
            <a:r>
              <a:rPr lang="fr-CA" dirty="0"/>
              <a:t> et 2</a:t>
            </a:r>
            <a:r>
              <a:rPr lang="fr-CA" baseline="30000" dirty="0"/>
              <a:t>e</a:t>
            </a:r>
            <a:r>
              <a:rPr lang="fr-CA" dirty="0"/>
              <a:t> année. Il y a seulement fille et famille qui sont des mots fréquents de 1</a:t>
            </a:r>
            <a:r>
              <a:rPr lang="fr-CA" baseline="30000" dirty="0"/>
              <a:t>re</a:t>
            </a:r>
            <a:r>
              <a:rPr lang="fr-CA" dirty="0"/>
              <a:t> année.</a:t>
            </a:r>
          </a:p>
        </p:txBody>
      </p:sp>
      <p:sp>
        <p:nvSpPr>
          <p:cNvPr id="4" name="Espace réservé du numéro de diapositive 3"/>
          <p:cNvSpPr>
            <a:spLocks noGrp="1"/>
          </p:cNvSpPr>
          <p:nvPr>
            <p:ph type="sldNum" sz="quarter" idx="5"/>
          </p:nvPr>
        </p:nvSpPr>
        <p:spPr/>
        <p:txBody>
          <a:bodyPr/>
          <a:lstStyle/>
          <a:p>
            <a:fld id="{D8B86F53-19A2-4A45-8848-9098720DDC12}" type="slidenum">
              <a:rPr lang="fr-CA" smtClean="0"/>
              <a:t>10</a:t>
            </a:fld>
            <a:endParaRPr lang="fr-CA"/>
          </a:p>
        </p:txBody>
      </p:sp>
    </p:spTree>
    <p:extLst>
      <p:ext uri="{BB962C8B-B14F-4D97-AF65-F5344CB8AC3E}">
        <p14:creationId xmlns:p14="http://schemas.microsoft.com/office/powerpoint/2010/main" val="3165241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128163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58059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162871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425577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242719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80418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310425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424647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90272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5/11/2020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132086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857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5/11/2020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272911317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87" r:id="rId5"/>
    <p:sldLayoutId id="2147483793" r:id="rId6"/>
    <p:sldLayoutId id="2147483788" r:id="rId7"/>
    <p:sldLayoutId id="2147483789" r:id="rId8"/>
    <p:sldLayoutId id="2147483790" r:id="rId9"/>
    <p:sldLayoutId id="2147483791" r:id="rId10"/>
    <p:sldLayoutId id="2147483792" r:id="rId11"/>
  </p:sldLayoutIdLst>
  <p:hf sldNum="0" hdr="0" ftr="0" dt="0"/>
  <p:txStyles>
    <p:titleStyle>
      <a:lvl1pPr algn="l" defTabSz="914400" rtl="0" eaLnBrk="1" latinLnBrk="0" hangingPunct="1">
        <a:lnSpc>
          <a:spcPct val="90000"/>
        </a:lnSpc>
        <a:spcBef>
          <a:spcPct val="0"/>
        </a:spcBef>
        <a:buNone/>
        <a:defRPr lang="en-US" sz="42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8.m4a"/><Relationship Id="rId7"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9.m4a"/><Relationship Id="rId5" Type="http://schemas.microsoft.com/office/2007/relationships/media" Target="../media/media9.m4a"/><Relationship Id="rId4" Type="http://schemas.openxmlformats.org/officeDocument/2006/relationships/audio" Target="../media/media8.m4a"/><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audio" Target="../media/media13.m4a"/><Relationship Id="rId13" Type="http://schemas.openxmlformats.org/officeDocument/2006/relationships/slideLayout" Target="../slideLayouts/slideLayout2.xml"/><Relationship Id="rId3" Type="http://schemas.microsoft.com/office/2007/relationships/media" Target="../media/media11.m4a"/><Relationship Id="rId7" Type="http://schemas.microsoft.com/office/2007/relationships/media" Target="../media/media13.m4a"/><Relationship Id="rId12" Type="http://schemas.openxmlformats.org/officeDocument/2006/relationships/audio" Target="../media/media15.m4a"/><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audio" Target="../media/media12.m4a"/><Relationship Id="rId11" Type="http://schemas.microsoft.com/office/2007/relationships/media" Target="../media/media15.m4a"/><Relationship Id="rId5" Type="http://schemas.microsoft.com/office/2007/relationships/media" Target="../media/media12.m4a"/><Relationship Id="rId10" Type="http://schemas.openxmlformats.org/officeDocument/2006/relationships/audio" Target="../media/media14.m4a"/><Relationship Id="rId4" Type="http://schemas.openxmlformats.org/officeDocument/2006/relationships/audio" Target="../media/media11.m4a"/><Relationship Id="rId9" Type="http://schemas.microsoft.com/office/2007/relationships/media" Target="../media/media14.m4a"/><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les1immersion.weebly.com/sons.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34E19F46-DE41-4E90-B273-DD81EDB56217}"/>
              </a:ext>
            </a:extLst>
          </p:cNvPr>
          <p:cNvPicPr>
            <a:picLocks noChangeAspect="1"/>
          </p:cNvPicPr>
          <p:nvPr/>
        </p:nvPicPr>
        <p:blipFill rotWithShape="1">
          <a:blip r:embed="rId2"/>
          <a:srcRect t="15079" b="28671"/>
          <a:stretch/>
        </p:blipFill>
        <p:spPr>
          <a:xfrm>
            <a:off x="20" y="10"/>
            <a:ext cx="12191980" cy="6857990"/>
          </a:xfrm>
          <a:prstGeom prst="rect">
            <a:avLst/>
          </a:prstGeom>
        </p:spPr>
      </p:pic>
      <p:sp useBgFill="1">
        <p:nvSpPr>
          <p:cNvPr id="60" name="Rectangle 47">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1" name="Rectangle 49">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re 1">
            <a:extLst>
              <a:ext uri="{FF2B5EF4-FFF2-40B4-BE49-F238E27FC236}">
                <a16:creationId xmlns:a16="http://schemas.microsoft.com/office/drawing/2014/main" id="{EA045AC3-49EB-48B7-ACFA-9A2741803F63}"/>
              </a:ext>
            </a:extLst>
          </p:cNvPr>
          <p:cNvSpPr>
            <a:spLocks noGrp="1"/>
          </p:cNvSpPr>
          <p:nvPr>
            <p:ph type="ctrTitle"/>
          </p:nvPr>
        </p:nvSpPr>
        <p:spPr>
          <a:xfrm>
            <a:off x="1771132" y="2091263"/>
            <a:ext cx="8649738" cy="2590800"/>
          </a:xfrm>
        </p:spPr>
        <p:txBody>
          <a:bodyPr>
            <a:normAutofit/>
          </a:bodyPr>
          <a:lstStyle/>
          <a:p>
            <a:r>
              <a:rPr lang="fr-CA" dirty="0">
                <a:latin typeface="Comic Sans MS" panose="030F0702030302020204" pitchFamily="66" charset="0"/>
              </a:rPr>
              <a:t>Le message de la semaine</a:t>
            </a:r>
            <a:endParaRPr lang="fr-CA" i="1" dirty="0">
              <a:latin typeface="Comic Sans MS" panose="030F0702030302020204" pitchFamily="66" charset="0"/>
            </a:endParaRPr>
          </a:p>
        </p:txBody>
      </p:sp>
      <p:sp>
        <p:nvSpPr>
          <p:cNvPr id="3" name="Sous-titre 2">
            <a:extLst>
              <a:ext uri="{FF2B5EF4-FFF2-40B4-BE49-F238E27FC236}">
                <a16:creationId xmlns:a16="http://schemas.microsoft.com/office/drawing/2014/main" id="{3BF55B40-6D31-49DB-B49F-E868D33B2D20}"/>
              </a:ext>
            </a:extLst>
          </p:cNvPr>
          <p:cNvSpPr>
            <a:spLocks noGrp="1"/>
          </p:cNvSpPr>
          <p:nvPr>
            <p:ph type="subTitle" idx="1"/>
          </p:nvPr>
        </p:nvSpPr>
        <p:spPr>
          <a:xfrm>
            <a:off x="1771130" y="4682062"/>
            <a:ext cx="8652788" cy="623035"/>
          </a:xfrm>
        </p:spPr>
        <p:txBody>
          <a:bodyPr>
            <a:normAutofit fontScale="85000" lnSpcReduction="20000"/>
          </a:bodyPr>
          <a:lstStyle/>
          <a:p>
            <a:pPr>
              <a:spcAft>
                <a:spcPts val="600"/>
              </a:spcAft>
            </a:pPr>
            <a:r>
              <a:rPr lang="fr-CA" dirty="0"/>
              <a:t>Par Mélanie Cyr</a:t>
            </a:r>
          </a:p>
          <a:p>
            <a:pPr>
              <a:spcAft>
                <a:spcPts val="600"/>
              </a:spcAft>
            </a:pPr>
            <a:r>
              <a:rPr lang="fr-CA" dirty="0"/>
              <a:t>Adapté par les enseignantes de SES – 2</a:t>
            </a:r>
            <a:r>
              <a:rPr lang="fr-CA" baseline="30000" dirty="0"/>
              <a:t>ième</a:t>
            </a:r>
            <a:r>
              <a:rPr lang="fr-CA" dirty="0"/>
              <a:t> année</a:t>
            </a:r>
          </a:p>
        </p:txBody>
      </p:sp>
      <p:sp>
        <p:nvSpPr>
          <p:cNvPr id="62" name="Rectangle 51">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3" name="Straight Connector 53">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55">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57">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25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F6B33-A886-4558-86DA-BDAA064EAB79}"/>
              </a:ext>
            </a:extLst>
          </p:cNvPr>
          <p:cNvSpPr>
            <a:spLocks noGrp="1"/>
          </p:cNvSpPr>
          <p:nvPr>
            <p:ph type="title"/>
          </p:nvPr>
        </p:nvSpPr>
        <p:spPr/>
        <p:txBody>
          <a:bodyPr/>
          <a:lstStyle/>
          <a:p>
            <a:pPr algn="ctr"/>
            <a:r>
              <a:rPr lang="fr-CA" dirty="0">
                <a:solidFill>
                  <a:srgbClr val="002060"/>
                </a:solidFill>
                <a:latin typeface="Comic Sans MS" panose="030F0702030302020204" pitchFamily="66" charset="0"/>
              </a:rPr>
              <a:t>Pratique-toi à lire ces mots</a:t>
            </a:r>
          </a:p>
        </p:txBody>
      </p:sp>
      <p:sp>
        <p:nvSpPr>
          <p:cNvPr id="4" name="Espace réservé du texte 3">
            <a:extLst>
              <a:ext uri="{FF2B5EF4-FFF2-40B4-BE49-F238E27FC236}">
                <a16:creationId xmlns:a16="http://schemas.microsoft.com/office/drawing/2014/main" id="{7A8E798E-7F12-47ED-9831-81C977D92A9A}"/>
              </a:ext>
            </a:extLst>
          </p:cNvPr>
          <p:cNvSpPr>
            <a:spLocks noGrp="1"/>
          </p:cNvSpPr>
          <p:nvPr>
            <p:ph type="body" idx="1"/>
          </p:nvPr>
        </p:nvSpPr>
        <p:spPr>
          <a:xfrm>
            <a:off x="662608" y="2059490"/>
            <a:ext cx="3644349" cy="640080"/>
          </a:xfrm>
          <a:ln>
            <a:solidFill>
              <a:schemeClr val="bg1">
                <a:lumMod val="50000"/>
              </a:schemeClr>
            </a:solidFill>
          </a:ln>
        </p:spPr>
        <p:txBody>
          <a:bodyPr/>
          <a:lstStyle/>
          <a:p>
            <a:pPr algn="ctr"/>
            <a:r>
              <a:rPr lang="fr-CA" dirty="0">
                <a:solidFill>
                  <a:srgbClr val="002060"/>
                </a:solidFill>
              </a:rPr>
              <a:t>Mots fréquents de 1</a:t>
            </a:r>
            <a:r>
              <a:rPr lang="fr-CA" baseline="30000" dirty="0">
                <a:solidFill>
                  <a:srgbClr val="002060"/>
                </a:solidFill>
              </a:rPr>
              <a:t>re</a:t>
            </a:r>
            <a:r>
              <a:rPr lang="fr-CA" dirty="0">
                <a:solidFill>
                  <a:srgbClr val="002060"/>
                </a:solidFill>
              </a:rPr>
              <a:t>/2</a:t>
            </a:r>
            <a:r>
              <a:rPr lang="fr-CA" baseline="30000" dirty="0">
                <a:solidFill>
                  <a:srgbClr val="002060"/>
                </a:solidFill>
              </a:rPr>
              <a:t>e</a:t>
            </a:r>
            <a:r>
              <a:rPr lang="fr-CA" dirty="0">
                <a:solidFill>
                  <a:srgbClr val="002060"/>
                </a:solidFill>
              </a:rPr>
              <a:t> année</a:t>
            </a:r>
          </a:p>
        </p:txBody>
      </p:sp>
      <p:sp>
        <p:nvSpPr>
          <p:cNvPr id="3" name="Espace réservé du contenu 2">
            <a:extLst>
              <a:ext uri="{FF2B5EF4-FFF2-40B4-BE49-F238E27FC236}">
                <a16:creationId xmlns:a16="http://schemas.microsoft.com/office/drawing/2014/main" id="{54E29A8C-97BC-43DF-A497-53825D9C60B6}"/>
              </a:ext>
            </a:extLst>
          </p:cNvPr>
          <p:cNvSpPr>
            <a:spLocks noGrp="1"/>
          </p:cNvSpPr>
          <p:nvPr>
            <p:ph sz="half" idx="2"/>
          </p:nvPr>
        </p:nvSpPr>
        <p:spPr>
          <a:xfrm>
            <a:off x="1480666" y="2863289"/>
            <a:ext cx="1916662" cy="2945719"/>
          </a:xfrm>
        </p:spPr>
        <p:txBody>
          <a:bodyPr>
            <a:normAutofit/>
          </a:bodyPr>
          <a:lstStyle/>
          <a:p>
            <a:r>
              <a:rPr lang="fr-CA" sz="2800" dirty="0">
                <a:latin typeface="Comic Sans MS" panose="030F0702030302020204" pitchFamily="66" charset="0"/>
              </a:rPr>
              <a:t>famille</a:t>
            </a:r>
          </a:p>
          <a:p>
            <a:r>
              <a:rPr lang="fr-CA" sz="2800" dirty="0">
                <a:latin typeface="Comic Sans MS" panose="030F0702030302020204" pitchFamily="66" charset="0"/>
              </a:rPr>
              <a:t>fille</a:t>
            </a:r>
          </a:p>
        </p:txBody>
      </p:sp>
      <p:sp>
        <p:nvSpPr>
          <p:cNvPr id="5" name="Espace réservé du texte 4">
            <a:extLst>
              <a:ext uri="{FF2B5EF4-FFF2-40B4-BE49-F238E27FC236}">
                <a16:creationId xmlns:a16="http://schemas.microsoft.com/office/drawing/2014/main" id="{E6A86592-1FFE-446B-A41B-053F6F2AF49F}"/>
              </a:ext>
            </a:extLst>
          </p:cNvPr>
          <p:cNvSpPr>
            <a:spLocks noGrp="1"/>
          </p:cNvSpPr>
          <p:nvPr>
            <p:ph type="body" sz="quarter" idx="3"/>
          </p:nvPr>
        </p:nvSpPr>
        <p:spPr>
          <a:xfrm>
            <a:off x="6901103" y="2048041"/>
            <a:ext cx="3644349" cy="640080"/>
          </a:xfrm>
          <a:ln>
            <a:solidFill>
              <a:schemeClr val="bg1">
                <a:lumMod val="50000"/>
              </a:schemeClr>
            </a:solidFill>
          </a:ln>
        </p:spPr>
        <p:txBody>
          <a:bodyPr/>
          <a:lstStyle/>
          <a:p>
            <a:pPr algn="ctr"/>
            <a:r>
              <a:rPr lang="fr-CA" dirty="0">
                <a:solidFill>
                  <a:srgbClr val="002060"/>
                </a:solidFill>
              </a:rPr>
              <a:t>Autres mots</a:t>
            </a:r>
          </a:p>
        </p:txBody>
      </p:sp>
      <p:sp>
        <p:nvSpPr>
          <p:cNvPr id="6" name="Espace réservé du contenu 5">
            <a:extLst>
              <a:ext uri="{FF2B5EF4-FFF2-40B4-BE49-F238E27FC236}">
                <a16:creationId xmlns:a16="http://schemas.microsoft.com/office/drawing/2014/main" id="{6A711176-4877-4655-B03A-59A976D19EB4}"/>
              </a:ext>
            </a:extLst>
          </p:cNvPr>
          <p:cNvSpPr>
            <a:spLocks noGrp="1"/>
          </p:cNvSpPr>
          <p:nvPr>
            <p:ph sz="quarter" idx="4"/>
          </p:nvPr>
        </p:nvSpPr>
        <p:spPr>
          <a:xfrm>
            <a:off x="6458714" y="2888127"/>
            <a:ext cx="2049182" cy="3164509"/>
          </a:xfrm>
        </p:spPr>
        <p:txBody>
          <a:bodyPr>
            <a:normAutofit/>
          </a:bodyPr>
          <a:lstStyle/>
          <a:p>
            <a:r>
              <a:rPr lang="fr-CA" sz="3000" dirty="0">
                <a:latin typeface="Comic Sans MS" panose="030F0702030302020204" pitchFamily="66" charset="0"/>
              </a:rPr>
              <a:t>gorille</a:t>
            </a:r>
          </a:p>
          <a:p>
            <a:r>
              <a:rPr lang="fr-CA" sz="3000" dirty="0">
                <a:latin typeface="Comic Sans MS" panose="030F0702030302020204" pitchFamily="66" charset="0"/>
              </a:rPr>
              <a:t>Guillaume</a:t>
            </a:r>
          </a:p>
          <a:p>
            <a:r>
              <a:rPr lang="fr-CA" sz="3000" dirty="0">
                <a:latin typeface="Comic Sans MS" panose="030F0702030302020204" pitchFamily="66" charset="0"/>
              </a:rPr>
              <a:t>Camille</a:t>
            </a:r>
          </a:p>
          <a:p>
            <a:r>
              <a:rPr lang="fr-CA" sz="3000" dirty="0">
                <a:latin typeface="Comic Sans MS" panose="030F0702030302020204" pitchFamily="66" charset="0"/>
              </a:rPr>
              <a:t>bille </a:t>
            </a:r>
          </a:p>
          <a:p>
            <a:r>
              <a:rPr lang="fr-CA" sz="3000" dirty="0">
                <a:latin typeface="Comic Sans MS" panose="030F0702030302020204" pitchFamily="66" charset="0"/>
              </a:rPr>
              <a:t>chenille</a:t>
            </a:r>
          </a:p>
          <a:p>
            <a:endParaRPr lang="fr-CA" dirty="0"/>
          </a:p>
        </p:txBody>
      </p:sp>
      <p:sp>
        <p:nvSpPr>
          <p:cNvPr id="7" name="Espace réservé du contenu 5">
            <a:extLst>
              <a:ext uri="{FF2B5EF4-FFF2-40B4-BE49-F238E27FC236}">
                <a16:creationId xmlns:a16="http://schemas.microsoft.com/office/drawing/2014/main" id="{89D4F74C-42E5-41A4-9B09-961FD84FFA97}"/>
              </a:ext>
            </a:extLst>
          </p:cNvPr>
          <p:cNvSpPr txBox="1">
            <a:spLocks/>
          </p:cNvSpPr>
          <p:nvPr/>
        </p:nvSpPr>
        <p:spPr>
          <a:xfrm>
            <a:off x="9587120" y="2918368"/>
            <a:ext cx="2286827" cy="3164509"/>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fr-CA" sz="2800" dirty="0">
                <a:latin typeface="Comic Sans MS" panose="030F0702030302020204" pitchFamily="66" charset="0"/>
              </a:rPr>
              <a:t>quille</a:t>
            </a:r>
          </a:p>
          <a:p>
            <a:r>
              <a:rPr lang="fr-CA" sz="2800" dirty="0">
                <a:latin typeface="Comic Sans MS" panose="030F0702030302020204" pitchFamily="66" charset="0"/>
              </a:rPr>
              <a:t>béquille</a:t>
            </a:r>
          </a:p>
          <a:p>
            <a:r>
              <a:rPr lang="fr-CA" sz="2800" dirty="0">
                <a:latin typeface="Comic Sans MS" panose="030F0702030302020204" pitchFamily="66" charset="0"/>
              </a:rPr>
              <a:t>jonquille</a:t>
            </a:r>
          </a:p>
          <a:p>
            <a:r>
              <a:rPr lang="fr-CA" sz="2800" dirty="0">
                <a:latin typeface="Comic Sans MS" panose="030F0702030302020204" pitchFamily="66" charset="0"/>
              </a:rPr>
              <a:t>anguille</a:t>
            </a:r>
          </a:p>
          <a:p>
            <a:r>
              <a:rPr lang="fr-CA" sz="2800" dirty="0">
                <a:latin typeface="Comic Sans MS" panose="030F0702030302020204" pitchFamily="66" charset="0"/>
              </a:rPr>
              <a:t>croustilles</a:t>
            </a:r>
          </a:p>
          <a:p>
            <a:endParaRPr lang="fr-CA" dirty="0"/>
          </a:p>
          <a:p>
            <a:endParaRPr lang="fr-CA" dirty="0"/>
          </a:p>
        </p:txBody>
      </p:sp>
      <p:pic>
        <p:nvPicPr>
          <p:cNvPr id="8" name="Son enregistré">
            <a:hlinkClick r:id="" action="ppaction://media"/>
            <a:extLst>
              <a:ext uri="{FF2B5EF4-FFF2-40B4-BE49-F238E27FC236}">
                <a16:creationId xmlns:a16="http://schemas.microsoft.com/office/drawing/2014/main" id="{8B63B6F0-0A2E-4332-9F6C-FB76DD85F14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803044" y="4031348"/>
            <a:ext cx="609600" cy="609600"/>
          </a:xfrm>
          <a:prstGeom prst="rect">
            <a:avLst/>
          </a:prstGeom>
        </p:spPr>
      </p:pic>
      <p:pic>
        <p:nvPicPr>
          <p:cNvPr id="9" name="Son enregistré">
            <a:hlinkClick r:id="" action="ppaction://media"/>
            <a:extLst>
              <a:ext uri="{FF2B5EF4-FFF2-40B4-BE49-F238E27FC236}">
                <a16:creationId xmlns:a16="http://schemas.microsoft.com/office/drawing/2014/main" id="{2256E1CC-7B98-42E5-AA5D-B9B4CDB9A47A}"/>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112245" y="5910606"/>
            <a:ext cx="609600" cy="609600"/>
          </a:xfrm>
          <a:prstGeom prst="rect">
            <a:avLst/>
          </a:prstGeom>
        </p:spPr>
      </p:pic>
      <p:pic>
        <p:nvPicPr>
          <p:cNvPr id="10" name="Son enregistré">
            <a:hlinkClick r:id="" action="ppaction://media"/>
            <a:extLst>
              <a:ext uri="{FF2B5EF4-FFF2-40B4-BE49-F238E27FC236}">
                <a16:creationId xmlns:a16="http://schemas.microsoft.com/office/drawing/2014/main" id="{73A40B33-754C-47E6-B833-320C36124DFE}"/>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0373171" y="5809008"/>
            <a:ext cx="609600" cy="609600"/>
          </a:xfrm>
          <a:prstGeom prst="rect">
            <a:avLst/>
          </a:prstGeom>
        </p:spPr>
      </p:pic>
    </p:spTree>
    <p:extLst>
      <p:ext uri="{BB962C8B-B14F-4D97-AF65-F5344CB8AC3E}">
        <p14:creationId xmlns:p14="http://schemas.microsoft.com/office/powerpoint/2010/main" val="227773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6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180"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117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audio>
              <p:cMediaNode vol="80000">
                <p:cTn id="16" fill="hold" display="0">
                  <p:stCondLst>
                    <p:cond delay="indefinite"/>
                  </p:stCondLst>
                  <p:endCondLst>
                    <p:cond evt="onStopAudio" delay="0">
                      <p:tgtEl>
                        <p:sldTgt/>
                      </p:tgtEl>
                    </p:cond>
                  </p:endCondLst>
                </p:cTn>
                <p:tgtEl>
                  <p:spTgt spid="9"/>
                </p:tgtEl>
              </p:cMediaNode>
            </p:audio>
            <p:audio>
              <p:cMediaNode vol="80000">
                <p:cTn id="1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FBD0153-91DC-455B-8CD0-E92583DD22CB}"/>
              </a:ext>
            </a:extLst>
          </p:cNvPr>
          <p:cNvSpPr>
            <a:spLocks noGrp="1"/>
          </p:cNvSpPr>
          <p:nvPr>
            <p:ph type="title"/>
          </p:nvPr>
        </p:nvSpPr>
        <p:spPr/>
        <p:txBody>
          <a:bodyPr/>
          <a:lstStyle/>
          <a:p>
            <a:pPr algn="ctr"/>
            <a:r>
              <a:rPr lang="fr-CA" dirty="0">
                <a:solidFill>
                  <a:srgbClr val="002060"/>
                </a:solidFill>
                <a:latin typeface="Comic Sans MS" panose="030F0702030302020204" pitchFamily="66" charset="0"/>
              </a:rPr>
              <a:t>Remets ces mots en ordre</a:t>
            </a:r>
            <a:endParaRPr lang="fr-CA" dirty="0"/>
          </a:p>
        </p:txBody>
      </p:sp>
      <p:sp>
        <p:nvSpPr>
          <p:cNvPr id="8" name="Espace réservé du contenu 7">
            <a:extLst>
              <a:ext uri="{FF2B5EF4-FFF2-40B4-BE49-F238E27FC236}">
                <a16:creationId xmlns:a16="http://schemas.microsoft.com/office/drawing/2014/main" id="{19F9F23A-A7D1-4741-963D-FC783769A73F}"/>
              </a:ext>
            </a:extLst>
          </p:cNvPr>
          <p:cNvSpPr>
            <a:spLocks noGrp="1"/>
          </p:cNvSpPr>
          <p:nvPr>
            <p:ph idx="1"/>
          </p:nvPr>
        </p:nvSpPr>
        <p:spPr>
          <a:xfrm>
            <a:off x="2869096" y="2129624"/>
            <a:ext cx="6155635" cy="3849624"/>
          </a:xfrm>
        </p:spPr>
        <p:txBody>
          <a:bodyPr/>
          <a:lstStyle/>
          <a:p>
            <a:pPr marL="0" indent="0" algn="ctr">
              <a:buNone/>
            </a:pPr>
            <a:r>
              <a:rPr lang="fr-CA" sz="5400" dirty="0" err="1">
                <a:latin typeface="Comic Sans MS" panose="030F0702030302020204" pitchFamily="66" charset="0"/>
              </a:rPr>
              <a:t>illfe</a:t>
            </a:r>
            <a:endParaRPr lang="fr-CA" sz="5400" dirty="0">
              <a:latin typeface="Comic Sans MS" panose="030F0702030302020204" pitchFamily="66" charset="0"/>
            </a:endParaRPr>
          </a:p>
          <a:p>
            <a:pPr marL="0" indent="0" algn="ctr">
              <a:buNone/>
            </a:pPr>
            <a:r>
              <a:rPr lang="fr-CA" sz="5400" dirty="0" err="1">
                <a:latin typeface="Comic Sans MS" panose="030F0702030302020204" pitchFamily="66" charset="0"/>
              </a:rPr>
              <a:t>illaefm</a:t>
            </a:r>
            <a:endParaRPr lang="fr-CA" sz="5400" dirty="0">
              <a:latin typeface="Comic Sans MS" panose="030F0702030302020204" pitchFamily="66" charset="0"/>
            </a:endParaRPr>
          </a:p>
          <a:p>
            <a:pPr marL="0" indent="0" algn="ctr">
              <a:buNone/>
            </a:pPr>
            <a:r>
              <a:rPr lang="fr-CA" sz="5400" dirty="0" err="1">
                <a:latin typeface="Comic Sans MS" panose="030F0702030302020204" pitchFamily="66" charset="0"/>
              </a:rPr>
              <a:t>illnhcee</a:t>
            </a:r>
            <a:endParaRPr lang="fr-CA" sz="5400" dirty="0">
              <a:latin typeface="Comic Sans MS" panose="030F0702030302020204" pitchFamily="66" charset="0"/>
            </a:endParaRPr>
          </a:p>
          <a:p>
            <a:pPr algn="ctr"/>
            <a:endParaRPr lang="fr-CA" dirty="0"/>
          </a:p>
        </p:txBody>
      </p:sp>
    </p:spTree>
    <p:extLst>
      <p:ext uri="{BB962C8B-B14F-4D97-AF65-F5344CB8AC3E}">
        <p14:creationId xmlns:p14="http://schemas.microsoft.com/office/powerpoint/2010/main" val="297562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FBD0153-91DC-455B-8CD0-E92583DD22CB}"/>
              </a:ext>
            </a:extLst>
          </p:cNvPr>
          <p:cNvSpPr>
            <a:spLocks noGrp="1"/>
          </p:cNvSpPr>
          <p:nvPr>
            <p:ph type="title"/>
          </p:nvPr>
        </p:nvSpPr>
        <p:spPr/>
        <p:txBody>
          <a:bodyPr/>
          <a:lstStyle/>
          <a:p>
            <a:pPr algn="ctr"/>
            <a:r>
              <a:rPr lang="fr-CA" dirty="0">
                <a:solidFill>
                  <a:srgbClr val="002060"/>
                </a:solidFill>
                <a:latin typeface="Comic Sans MS" panose="030F0702030302020204" pitchFamily="66" charset="0"/>
              </a:rPr>
              <a:t>Les mots en ordre</a:t>
            </a:r>
            <a:endParaRPr lang="fr-CA" dirty="0"/>
          </a:p>
        </p:txBody>
      </p:sp>
      <p:sp>
        <p:nvSpPr>
          <p:cNvPr id="8" name="Espace réservé du contenu 7">
            <a:extLst>
              <a:ext uri="{FF2B5EF4-FFF2-40B4-BE49-F238E27FC236}">
                <a16:creationId xmlns:a16="http://schemas.microsoft.com/office/drawing/2014/main" id="{19F9F23A-A7D1-4741-963D-FC783769A73F}"/>
              </a:ext>
            </a:extLst>
          </p:cNvPr>
          <p:cNvSpPr>
            <a:spLocks noGrp="1"/>
          </p:cNvSpPr>
          <p:nvPr>
            <p:ph idx="1"/>
          </p:nvPr>
        </p:nvSpPr>
        <p:spPr>
          <a:xfrm>
            <a:off x="868018" y="2014194"/>
            <a:ext cx="4061791" cy="3849624"/>
          </a:xfrm>
        </p:spPr>
        <p:txBody>
          <a:bodyPr/>
          <a:lstStyle/>
          <a:p>
            <a:pPr marL="0" indent="0" algn="ctr">
              <a:buNone/>
            </a:pPr>
            <a:r>
              <a:rPr lang="fr-CA" sz="5400" dirty="0" err="1">
                <a:latin typeface="Comic Sans MS" panose="030F0702030302020204" pitchFamily="66" charset="0"/>
              </a:rPr>
              <a:t>illfe</a:t>
            </a:r>
            <a:endParaRPr lang="fr-CA" sz="5400" dirty="0">
              <a:latin typeface="Comic Sans MS" panose="030F0702030302020204" pitchFamily="66" charset="0"/>
            </a:endParaRPr>
          </a:p>
          <a:p>
            <a:pPr marL="0" indent="0" algn="ctr">
              <a:buNone/>
            </a:pPr>
            <a:r>
              <a:rPr lang="fr-CA" sz="5400" dirty="0" err="1">
                <a:latin typeface="Comic Sans MS" panose="030F0702030302020204" pitchFamily="66" charset="0"/>
              </a:rPr>
              <a:t>illaefm</a:t>
            </a:r>
            <a:endParaRPr lang="fr-CA" sz="5400" dirty="0">
              <a:latin typeface="Comic Sans MS" panose="030F0702030302020204" pitchFamily="66" charset="0"/>
            </a:endParaRPr>
          </a:p>
          <a:p>
            <a:pPr marL="0" indent="0" algn="ctr">
              <a:buNone/>
            </a:pPr>
            <a:r>
              <a:rPr lang="fr-CA" sz="5400" dirty="0" err="1">
                <a:latin typeface="Comic Sans MS" panose="030F0702030302020204" pitchFamily="66" charset="0"/>
              </a:rPr>
              <a:t>illnhcee</a:t>
            </a:r>
            <a:endParaRPr lang="fr-CA" sz="5400" dirty="0">
              <a:latin typeface="Comic Sans MS" panose="030F0702030302020204" pitchFamily="66" charset="0"/>
            </a:endParaRPr>
          </a:p>
          <a:p>
            <a:pPr algn="ctr"/>
            <a:endParaRPr lang="fr-CA" dirty="0"/>
          </a:p>
        </p:txBody>
      </p:sp>
      <p:sp>
        <p:nvSpPr>
          <p:cNvPr id="4" name="Espace réservé du contenu 7">
            <a:extLst>
              <a:ext uri="{FF2B5EF4-FFF2-40B4-BE49-F238E27FC236}">
                <a16:creationId xmlns:a16="http://schemas.microsoft.com/office/drawing/2014/main" id="{B2F26189-9B73-4DDF-9893-36707B50C31F}"/>
              </a:ext>
            </a:extLst>
          </p:cNvPr>
          <p:cNvSpPr txBox="1">
            <a:spLocks/>
          </p:cNvSpPr>
          <p:nvPr/>
        </p:nvSpPr>
        <p:spPr>
          <a:xfrm>
            <a:off x="6692348" y="2113449"/>
            <a:ext cx="4061791" cy="3849624"/>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fr-CA" sz="5400" dirty="0">
                <a:solidFill>
                  <a:srgbClr val="FF0000"/>
                </a:solidFill>
                <a:latin typeface="Comic Sans MS" panose="030F0702030302020204" pitchFamily="66" charset="0"/>
              </a:rPr>
              <a:t>fille</a:t>
            </a:r>
          </a:p>
          <a:p>
            <a:pPr marL="0" indent="0" algn="ctr">
              <a:buFont typeface="Garamond" pitchFamily="18" charset="0"/>
              <a:buNone/>
            </a:pPr>
            <a:r>
              <a:rPr lang="fr-CA" sz="5400" dirty="0">
                <a:solidFill>
                  <a:srgbClr val="FF0000"/>
                </a:solidFill>
                <a:latin typeface="Comic Sans MS" panose="030F0702030302020204" pitchFamily="66" charset="0"/>
              </a:rPr>
              <a:t>famille</a:t>
            </a:r>
          </a:p>
          <a:p>
            <a:pPr marL="0" indent="0" algn="ctr">
              <a:buFont typeface="Garamond" pitchFamily="18" charset="0"/>
              <a:buNone/>
            </a:pPr>
            <a:r>
              <a:rPr lang="fr-CA" sz="5400" dirty="0">
                <a:solidFill>
                  <a:srgbClr val="FF0000"/>
                </a:solidFill>
                <a:latin typeface="Comic Sans MS" panose="030F0702030302020204" pitchFamily="66" charset="0"/>
              </a:rPr>
              <a:t>chenille</a:t>
            </a:r>
          </a:p>
          <a:p>
            <a:pPr algn="ctr"/>
            <a:endParaRPr lang="fr-CA" dirty="0"/>
          </a:p>
        </p:txBody>
      </p:sp>
      <p:cxnSp>
        <p:nvCxnSpPr>
          <p:cNvPr id="3" name="Connecteur droit avec flèche 2">
            <a:extLst>
              <a:ext uri="{FF2B5EF4-FFF2-40B4-BE49-F238E27FC236}">
                <a16:creationId xmlns:a16="http://schemas.microsoft.com/office/drawing/2014/main" id="{A0D0ECEF-0D95-4106-B6AC-D3991EB7DD71}"/>
              </a:ext>
            </a:extLst>
          </p:cNvPr>
          <p:cNvCxnSpPr/>
          <p:nvPr/>
        </p:nvCxnSpPr>
        <p:spPr>
          <a:xfrm>
            <a:off x="4717774" y="2610679"/>
            <a:ext cx="2425148"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4CC66A47-D164-4DC0-91F1-C78C5ABAE53C}"/>
              </a:ext>
            </a:extLst>
          </p:cNvPr>
          <p:cNvCxnSpPr/>
          <p:nvPr/>
        </p:nvCxnSpPr>
        <p:spPr>
          <a:xfrm>
            <a:off x="4717774" y="3756992"/>
            <a:ext cx="2425148"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6B20BFE7-9122-4C4F-BCD9-F693F33995E0}"/>
              </a:ext>
            </a:extLst>
          </p:cNvPr>
          <p:cNvCxnSpPr/>
          <p:nvPr/>
        </p:nvCxnSpPr>
        <p:spPr>
          <a:xfrm>
            <a:off x="4717774" y="4750905"/>
            <a:ext cx="2425148"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10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171DE9-2C5E-4E59-8ED7-0B8CBAA95B66}"/>
              </a:ext>
            </a:extLst>
          </p:cNvPr>
          <p:cNvSpPr>
            <a:spLocks noGrp="1"/>
          </p:cNvSpPr>
          <p:nvPr>
            <p:ph type="title"/>
          </p:nvPr>
        </p:nvSpPr>
        <p:spPr/>
        <p:txBody>
          <a:bodyPr/>
          <a:lstStyle/>
          <a:p>
            <a:pPr algn="ctr"/>
            <a:r>
              <a:rPr lang="fr-CA" dirty="0">
                <a:solidFill>
                  <a:srgbClr val="002060"/>
                </a:solidFill>
                <a:latin typeface="Comic Sans MS" panose="030F0702030302020204" pitchFamily="66" charset="0"/>
              </a:rPr>
              <a:t>Pratique-toi à lire ces phrases</a:t>
            </a:r>
            <a:endParaRPr lang="fr-CA" dirty="0"/>
          </a:p>
        </p:txBody>
      </p:sp>
      <p:sp>
        <p:nvSpPr>
          <p:cNvPr id="3" name="Espace réservé du contenu 2">
            <a:extLst>
              <a:ext uri="{FF2B5EF4-FFF2-40B4-BE49-F238E27FC236}">
                <a16:creationId xmlns:a16="http://schemas.microsoft.com/office/drawing/2014/main" id="{7A0B631B-B090-4275-B36B-2CCB1DD6DBED}"/>
              </a:ext>
            </a:extLst>
          </p:cNvPr>
          <p:cNvSpPr>
            <a:spLocks noGrp="1"/>
          </p:cNvSpPr>
          <p:nvPr>
            <p:ph idx="1"/>
          </p:nvPr>
        </p:nvSpPr>
        <p:spPr/>
        <p:txBody>
          <a:bodyPr>
            <a:normAutofit/>
          </a:bodyPr>
          <a:lstStyle/>
          <a:p>
            <a:pPr marL="514350" indent="-514350">
              <a:buFont typeface="+mj-lt"/>
              <a:buAutoNum type="arabicPeriod"/>
            </a:pPr>
            <a:r>
              <a:rPr lang="fr-CA" sz="2800" dirty="0">
                <a:latin typeface="Comic Sans MS" panose="030F0702030302020204" pitchFamily="66" charset="0"/>
              </a:rPr>
              <a:t>Gu</a:t>
            </a:r>
            <a:r>
              <a:rPr lang="fr-CA" sz="2800" u="sng" dirty="0">
                <a:latin typeface="Comic Sans MS" panose="030F0702030302020204" pitchFamily="66" charset="0"/>
              </a:rPr>
              <a:t>ill</a:t>
            </a:r>
            <a:r>
              <a:rPr lang="fr-CA" sz="2800" dirty="0">
                <a:latin typeface="Comic Sans MS" panose="030F0702030302020204" pitchFamily="66" charset="0"/>
              </a:rPr>
              <a:t>aume le gor</a:t>
            </a:r>
            <a:r>
              <a:rPr lang="fr-CA" sz="2800" u="sng" dirty="0">
                <a:latin typeface="Comic Sans MS" panose="030F0702030302020204" pitchFamily="66" charset="0"/>
              </a:rPr>
              <a:t>ill</a:t>
            </a:r>
            <a:r>
              <a:rPr lang="fr-CA" sz="2800" dirty="0">
                <a:latin typeface="Comic Sans MS" panose="030F0702030302020204" pitchFamily="66" charset="0"/>
              </a:rPr>
              <a:t>e aime les croust</a:t>
            </a:r>
            <a:r>
              <a:rPr lang="fr-CA" sz="2800" u="sng" dirty="0">
                <a:latin typeface="Comic Sans MS" panose="030F0702030302020204" pitchFamily="66" charset="0"/>
              </a:rPr>
              <a:t>ill</a:t>
            </a:r>
            <a:r>
              <a:rPr lang="fr-CA" sz="2800" dirty="0">
                <a:latin typeface="Comic Sans MS" panose="030F0702030302020204" pitchFamily="66" charset="0"/>
              </a:rPr>
              <a:t>es.</a:t>
            </a:r>
          </a:p>
          <a:p>
            <a:pPr marL="514350" indent="-514350">
              <a:buFont typeface="+mj-lt"/>
              <a:buAutoNum type="arabicPeriod"/>
            </a:pPr>
            <a:r>
              <a:rPr lang="fr-CA" sz="2800" dirty="0">
                <a:latin typeface="Comic Sans MS" panose="030F0702030302020204" pitchFamily="66" charset="0"/>
              </a:rPr>
              <a:t>Cam</a:t>
            </a:r>
            <a:r>
              <a:rPr lang="fr-CA" sz="2800" u="sng" dirty="0">
                <a:latin typeface="Comic Sans MS" panose="030F0702030302020204" pitchFamily="66" charset="0"/>
              </a:rPr>
              <a:t>ill</a:t>
            </a:r>
            <a:r>
              <a:rPr lang="fr-CA" sz="2800" dirty="0">
                <a:latin typeface="Comic Sans MS" panose="030F0702030302020204" pitchFamily="66" charset="0"/>
              </a:rPr>
              <a:t>e aime jouer aux b</a:t>
            </a:r>
            <a:r>
              <a:rPr lang="fr-CA" sz="2800" u="sng" dirty="0">
                <a:latin typeface="Comic Sans MS" panose="030F0702030302020204" pitchFamily="66" charset="0"/>
              </a:rPr>
              <a:t>ill</a:t>
            </a:r>
            <a:r>
              <a:rPr lang="fr-CA" sz="2800" dirty="0">
                <a:latin typeface="Comic Sans MS" panose="030F0702030302020204" pitchFamily="66" charset="0"/>
              </a:rPr>
              <a:t>es.</a:t>
            </a:r>
          </a:p>
          <a:p>
            <a:pPr marL="514350" indent="-514350">
              <a:buFont typeface="+mj-lt"/>
              <a:buAutoNum type="arabicPeriod"/>
            </a:pPr>
            <a:r>
              <a:rPr lang="fr-CA" sz="2800" dirty="0">
                <a:latin typeface="Comic Sans MS" panose="030F0702030302020204" pitchFamily="66" charset="0"/>
              </a:rPr>
              <a:t>As-tu déjà joué aux qu</a:t>
            </a:r>
            <a:r>
              <a:rPr lang="fr-CA" sz="2800" u="sng" dirty="0">
                <a:latin typeface="Comic Sans MS" panose="030F0702030302020204" pitchFamily="66" charset="0"/>
              </a:rPr>
              <a:t>ill</a:t>
            </a:r>
            <a:r>
              <a:rPr lang="fr-CA" sz="2800" dirty="0">
                <a:latin typeface="Comic Sans MS" panose="030F0702030302020204" pitchFamily="66" charset="0"/>
              </a:rPr>
              <a:t>es?</a:t>
            </a:r>
          </a:p>
          <a:p>
            <a:pPr marL="514350" indent="-514350">
              <a:buFont typeface="+mj-lt"/>
              <a:buAutoNum type="arabicPeriod"/>
            </a:pPr>
            <a:r>
              <a:rPr lang="fr-CA" sz="2800" dirty="0">
                <a:latin typeface="Comic Sans MS" panose="030F0702030302020204" pitchFamily="66" charset="0"/>
              </a:rPr>
              <a:t>La chen</a:t>
            </a:r>
            <a:r>
              <a:rPr lang="fr-CA" sz="2800" u="sng" dirty="0">
                <a:latin typeface="Comic Sans MS" panose="030F0702030302020204" pitchFamily="66" charset="0"/>
              </a:rPr>
              <a:t>ill</a:t>
            </a:r>
            <a:r>
              <a:rPr lang="fr-CA" sz="2800" dirty="0">
                <a:latin typeface="Comic Sans MS" panose="030F0702030302020204" pitchFamily="66" charset="0"/>
              </a:rPr>
              <a:t>e deviendra un pap</a:t>
            </a:r>
            <a:r>
              <a:rPr lang="fr-CA" sz="2800" u="sng" dirty="0">
                <a:latin typeface="Comic Sans MS" panose="030F0702030302020204" pitchFamily="66" charset="0"/>
              </a:rPr>
              <a:t>ill</a:t>
            </a:r>
            <a:r>
              <a:rPr lang="fr-CA" sz="2800" dirty="0">
                <a:latin typeface="Comic Sans MS" panose="030F0702030302020204" pitchFamily="66" charset="0"/>
              </a:rPr>
              <a:t>on.</a:t>
            </a:r>
          </a:p>
          <a:p>
            <a:pPr marL="514350" indent="-514350">
              <a:buFont typeface="+mj-lt"/>
              <a:buAutoNum type="arabicPeriod"/>
            </a:pPr>
            <a:r>
              <a:rPr lang="fr-CA" sz="2800" dirty="0">
                <a:latin typeface="Comic Sans MS" panose="030F0702030302020204" pitchFamily="66" charset="0"/>
              </a:rPr>
              <a:t>Une brind</a:t>
            </a:r>
            <a:r>
              <a:rPr lang="fr-CA" sz="2800" u="sng" dirty="0">
                <a:latin typeface="Comic Sans MS" panose="030F0702030302020204" pitchFamily="66" charset="0"/>
              </a:rPr>
              <a:t>ill</a:t>
            </a:r>
            <a:r>
              <a:rPr lang="fr-CA" sz="2800" dirty="0">
                <a:latin typeface="Comic Sans MS" panose="030F0702030302020204" pitchFamily="66" charset="0"/>
              </a:rPr>
              <a:t>e est une petite branche.</a:t>
            </a:r>
          </a:p>
          <a:p>
            <a:pPr marL="514350" indent="-514350">
              <a:buFont typeface="+mj-lt"/>
              <a:buAutoNum type="arabicPeriod"/>
            </a:pPr>
            <a:r>
              <a:rPr lang="fr-CA" sz="2800" dirty="0">
                <a:latin typeface="Comic Sans MS" panose="030F0702030302020204" pitchFamily="66" charset="0"/>
              </a:rPr>
              <a:t>André Angu</a:t>
            </a:r>
            <a:r>
              <a:rPr lang="fr-CA" sz="2800" u="sng" dirty="0">
                <a:latin typeface="Comic Sans MS" panose="030F0702030302020204" pitchFamily="66" charset="0"/>
              </a:rPr>
              <a:t>ill</a:t>
            </a:r>
            <a:r>
              <a:rPr lang="fr-CA" sz="2800" dirty="0">
                <a:latin typeface="Comic Sans MS" panose="030F0702030302020204" pitchFamily="66" charset="0"/>
              </a:rPr>
              <a:t>e mange des plantes.</a:t>
            </a:r>
          </a:p>
        </p:txBody>
      </p:sp>
      <p:pic>
        <p:nvPicPr>
          <p:cNvPr id="5" name="Son enregistré">
            <a:hlinkClick r:id="" action="ppaction://media"/>
            <a:extLst>
              <a:ext uri="{FF2B5EF4-FFF2-40B4-BE49-F238E27FC236}">
                <a16:creationId xmlns:a16="http://schemas.microsoft.com/office/drawing/2014/main" id="{BACFEE1E-C474-4805-AD80-A4F43F8DA42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546574" y="3230217"/>
            <a:ext cx="609600" cy="609600"/>
          </a:xfrm>
          <a:prstGeom prst="rect">
            <a:avLst/>
          </a:prstGeom>
        </p:spPr>
      </p:pic>
      <p:pic>
        <p:nvPicPr>
          <p:cNvPr id="6" name="Son enregistré">
            <a:hlinkClick r:id="" action="ppaction://media"/>
            <a:extLst>
              <a:ext uri="{FF2B5EF4-FFF2-40B4-BE49-F238E27FC236}">
                <a16:creationId xmlns:a16="http://schemas.microsoft.com/office/drawing/2014/main" id="{BCDC8837-52C0-4324-B5F4-C82B4B3D620A}"/>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527235" y="5059017"/>
            <a:ext cx="609600" cy="609600"/>
          </a:xfrm>
          <a:prstGeom prst="rect">
            <a:avLst/>
          </a:prstGeom>
        </p:spPr>
      </p:pic>
      <p:pic>
        <p:nvPicPr>
          <p:cNvPr id="7" name="Son enregistré">
            <a:hlinkClick r:id="" action="ppaction://media"/>
            <a:extLst>
              <a:ext uri="{FF2B5EF4-FFF2-40B4-BE49-F238E27FC236}">
                <a16:creationId xmlns:a16="http://schemas.microsoft.com/office/drawing/2014/main" id="{A010297F-370A-4B05-91F0-B33F62725E1F}"/>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7832035" y="4360491"/>
            <a:ext cx="609600" cy="609600"/>
          </a:xfrm>
          <a:prstGeom prst="rect">
            <a:avLst/>
          </a:prstGeom>
        </p:spPr>
      </p:pic>
      <p:pic>
        <p:nvPicPr>
          <p:cNvPr id="8" name="Son enregistré">
            <a:hlinkClick r:id="" action="ppaction://media"/>
            <a:extLst>
              <a:ext uri="{FF2B5EF4-FFF2-40B4-BE49-F238E27FC236}">
                <a16:creationId xmlns:a16="http://schemas.microsoft.com/office/drawing/2014/main" id="{861EE6CC-41C2-40F3-B677-D43E935B0FB3}"/>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222435" y="3889512"/>
            <a:ext cx="609600" cy="609600"/>
          </a:xfrm>
          <a:prstGeom prst="rect">
            <a:avLst/>
          </a:prstGeom>
        </p:spPr>
      </p:pic>
      <p:pic>
        <p:nvPicPr>
          <p:cNvPr id="9" name="Son enregistré">
            <a:hlinkClick r:id="" action="ppaction://media"/>
            <a:extLst>
              <a:ext uri="{FF2B5EF4-FFF2-40B4-BE49-F238E27FC236}">
                <a16:creationId xmlns:a16="http://schemas.microsoft.com/office/drawing/2014/main" id="{67A59BBF-1BAA-43D7-90D3-004786FBBF21}"/>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6559826" y="2620617"/>
            <a:ext cx="609600" cy="609600"/>
          </a:xfrm>
          <a:prstGeom prst="rect">
            <a:avLst/>
          </a:prstGeom>
        </p:spPr>
      </p:pic>
      <p:pic>
        <p:nvPicPr>
          <p:cNvPr id="11" name="Son enregistré">
            <a:hlinkClick r:id="" action="ppaction://media"/>
            <a:extLst>
              <a:ext uri="{FF2B5EF4-FFF2-40B4-BE49-F238E27FC236}">
                <a16:creationId xmlns:a16="http://schemas.microsoft.com/office/drawing/2014/main" id="{0DF9DD27-56C3-4D79-8ED4-174A15ACBC3D}"/>
              </a:ext>
            </a:extLst>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8285922" y="2086555"/>
            <a:ext cx="609600" cy="609600"/>
          </a:xfrm>
          <a:prstGeom prst="rect">
            <a:avLst/>
          </a:prstGeom>
        </p:spPr>
      </p:pic>
    </p:spTree>
    <p:extLst>
      <p:ext uri="{BB962C8B-B14F-4D97-AF65-F5344CB8AC3E}">
        <p14:creationId xmlns:p14="http://schemas.microsoft.com/office/powerpoint/2010/main" val="24234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8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090"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627"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277" fill="hold"/>
                                        <p:tgtEl>
                                          <p:spTgt spid="8"/>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839" fill="hold"/>
                                        <p:tgtEl>
                                          <p:spTgt spid="9"/>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683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5"/>
                </p:tgtEl>
              </p:cMediaNode>
            </p:audio>
            <p:audio>
              <p:cMediaNode vol="80000">
                <p:cTn id="28" fill="hold" display="0">
                  <p:stCondLst>
                    <p:cond delay="indefinite"/>
                  </p:stCondLst>
                  <p:endCondLst>
                    <p:cond evt="onStopAudio" delay="0">
                      <p:tgtEl>
                        <p:sldTgt/>
                      </p:tgtEl>
                    </p:cond>
                  </p:endCondLst>
                </p:cTn>
                <p:tgtEl>
                  <p:spTgt spid="6"/>
                </p:tgtEl>
              </p:cMediaNode>
            </p:audio>
            <p:audio>
              <p:cMediaNode vol="80000">
                <p:cTn id="29" fill="hold" display="0">
                  <p:stCondLst>
                    <p:cond delay="indefinite"/>
                  </p:stCondLst>
                  <p:endCondLst>
                    <p:cond evt="onStopAudio" delay="0">
                      <p:tgtEl>
                        <p:sldTgt/>
                      </p:tgtEl>
                    </p:cond>
                  </p:endCondLst>
                </p:cTn>
                <p:tgtEl>
                  <p:spTgt spid="7"/>
                </p:tgtEl>
              </p:cMediaNode>
            </p:audio>
            <p:audio>
              <p:cMediaNode vol="80000">
                <p:cTn id="30" fill="hold" display="0">
                  <p:stCondLst>
                    <p:cond delay="indefinite"/>
                  </p:stCondLst>
                  <p:endCondLst>
                    <p:cond evt="onStopAudio" delay="0">
                      <p:tgtEl>
                        <p:sldTgt/>
                      </p:tgtEl>
                    </p:cond>
                  </p:endCondLst>
                </p:cTn>
                <p:tgtEl>
                  <p:spTgt spid="8"/>
                </p:tgtEl>
              </p:cMediaNode>
            </p:audio>
            <p:audio>
              <p:cMediaNode vol="80000">
                <p:cTn id="31" fill="hold" display="0">
                  <p:stCondLst>
                    <p:cond delay="indefinite"/>
                  </p:stCondLst>
                  <p:endCondLst>
                    <p:cond evt="onStopAudio" delay="0">
                      <p:tgtEl>
                        <p:sldTgt/>
                      </p:tgtEl>
                    </p:cond>
                  </p:endCondLst>
                </p:cTn>
                <p:tgtEl>
                  <p:spTgt spid="9"/>
                </p:tgtEl>
              </p:cMediaNode>
            </p:audio>
            <p:audio>
              <p:cMediaNode vol="80000">
                <p:cTn id="32"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00307F91-E236-48D0-A6DF-44EA3C9F8460}"/>
              </a:ext>
            </a:extLst>
          </p:cNvPr>
          <p:cNvSpPr>
            <a:spLocks noGrp="1"/>
          </p:cNvSpPr>
          <p:nvPr>
            <p:ph type="title"/>
          </p:nvPr>
        </p:nvSpPr>
        <p:spPr>
          <a:xfrm>
            <a:off x="1066800" y="642594"/>
            <a:ext cx="10058400" cy="695876"/>
          </a:xfrm>
        </p:spPr>
        <p:txBody>
          <a:bodyPr>
            <a:normAutofit/>
          </a:bodyPr>
          <a:lstStyle/>
          <a:p>
            <a:pPr algn="ctr"/>
            <a:r>
              <a:rPr lang="fr-CA" dirty="0">
                <a:solidFill>
                  <a:srgbClr val="002060"/>
                </a:solidFill>
                <a:latin typeface="Comic Sans MS" panose="030F0702030302020204" pitchFamily="66" charset="0"/>
              </a:rPr>
              <a:t>Message de la semaine</a:t>
            </a:r>
          </a:p>
        </p:txBody>
      </p:sp>
      <p:sp>
        <p:nvSpPr>
          <p:cNvPr id="10" name="Espace réservé du contenu 9">
            <a:extLst>
              <a:ext uri="{FF2B5EF4-FFF2-40B4-BE49-F238E27FC236}">
                <a16:creationId xmlns:a16="http://schemas.microsoft.com/office/drawing/2014/main" id="{42A0B777-DB98-4392-96D0-3E7F07D3C587}"/>
              </a:ext>
            </a:extLst>
          </p:cNvPr>
          <p:cNvSpPr>
            <a:spLocks noGrp="1"/>
          </p:cNvSpPr>
          <p:nvPr>
            <p:ph idx="1"/>
          </p:nvPr>
        </p:nvSpPr>
        <p:spPr>
          <a:xfrm>
            <a:off x="609600" y="1457739"/>
            <a:ext cx="10999304" cy="4495005"/>
          </a:xfrm>
        </p:spPr>
        <p:txBody>
          <a:bodyPr>
            <a:normAutofit fontScale="92500"/>
          </a:bodyPr>
          <a:lstStyle/>
          <a:p>
            <a:pPr marL="0" indent="0">
              <a:lnSpc>
                <a:spcPct val="150000"/>
              </a:lnSpc>
              <a:buNone/>
            </a:pPr>
            <a:r>
              <a:rPr lang="fr-CA" sz="2400" dirty="0">
                <a:latin typeface="Comic Sans MS" panose="030F0702030302020204" pitchFamily="66" charset="0"/>
              </a:rPr>
              <a:t>Bonjour mes petits gorilles</a:t>
            </a:r>
          </a:p>
          <a:p>
            <a:pPr marL="0" indent="0">
              <a:lnSpc>
                <a:spcPct val="150000"/>
              </a:lnSpc>
              <a:buNone/>
            </a:pPr>
            <a:r>
              <a:rPr lang="fr-CA" sz="2400" dirty="0">
                <a:latin typeface="Comic Sans MS" panose="030F0702030302020204" pitchFamily="66" charset="0"/>
              </a:rPr>
              <a:t>   J’espère que ça va bien aujourd’hui.  En fin de semaine, j’ai parlé à Camille, la fille de ma cousine.  Elle est tombée en jouant aux quilles et doit maintenant utiliser des béquilles. OUCH! Et toi, as-tu déjà eu besoin de béquilles pour t’aider à marcher?</a:t>
            </a:r>
          </a:p>
          <a:p>
            <a:pPr marL="0" indent="0">
              <a:lnSpc>
                <a:spcPct val="150000"/>
              </a:lnSpc>
              <a:buNone/>
            </a:pPr>
            <a:r>
              <a:rPr lang="fr-CA" sz="2400" dirty="0">
                <a:latin typeface="Comic Sans MS" panose="030F0702030302020204" pitchFamily="66" charset="0"/>
              </a:rPr>
              <a:t>   Près de ma maison, j’ai vu une chenille sur une belle jonquille jaune. Je l’ai prise dans ma main pour la regarder et ensuite, je l’ai placée par terre sur des brindilles. Et toi, aimes-tu prendre les insectes dans tes mains pour les regarder?</a:t>
            </a:r>
          </a:p>
        </p:txBody>
      </p:sp>
      <p:pic>
        <p:nvPicPr>
          <p:cNvPr id="2" name="Son enregistré">
            <a:hlinkClick r:id="" action="ppaction://media"/>
            <a:extLst>
              <a:ext uri="{FF2B5EF4-FFF2-40B4-BE49-F238E27FC236}">
                <a16:creationId xmlns:a16="http://schemas.microsoft.com/office/drawing/2014/main" id="{ADB39B4B-B40A-408A-96E8-49C1E69C1A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20400" y="805069"/>
            <a:ext cx="609600" cy="609600"/>
          </a:xfrm>
          <a:prstGeom prst="rect">
            <a:avLst/>
          </a:prstGeom>
        </p:spPr>
      </p:pic>
    </p:spTree>
    <p:extLst>
      <p:ext uri="{BB962C8B-B14F-4D97-AF65-F5344CB8AC3E}">
        <p14:creationId xmlns:p14="http://schemas.microsoft.com/office/powerpoint/2010/main" val="16290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7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34E19F46-DE41-4E90-B273-DD81EDB56217}"/>
              </a:ext>
            </a:extLst>
          </p:cNvPr>
          <p:cNvPicPr>
            <a:picLocks noChangeAspect="1"/>
          </p:cNvPicPr>
          <p:nvPr/>
        </p:nvPicPr>
        <p:blipFill rotWithShape="1">
          <a:blip r:embed="rId4"/>
          <a:srcRect t="15079" b="28671"/>
          <a:stretch/>
        </p:blipFill>
        <p:spPr>
          <a:xfrm>
            <a:off x="20" y="10"/>
            <a:ext cx="12191980" cy="6857990"/>
          </a:xfrm>
          <a:prstGeom prst="rect">
            <a:avLst/>
          </a:prstGeom>
        </p:spPr>
      </p:pic>
      <p:sp useBgFill="1">
        <p:nvSpPr>
          <p:cNvPr id="60" name="Rectangle 47">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1" name="Rectangle 49">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re 1">
            <a:extLst>
              <a:ext uri="{FF2B5EF4-FFF2-40B4-BE49-F238E27FC236}">
                <a16:creationId xmlns:a16="http://schemas.microsoft.com/office/drawing/2014/main" id="{EA045AC3-49EB-48B7-ACFA-9A2741803F63}"/>
              </a:ext>
            </a:extLst>
          </p:cNvPr>
          <p:cNvSpPr>
            <a:spLocks noGrp="1"/>
          </p:cNvSpPr>
          <p:nvPr>
            <p:ph type="ctrTitle"/>
          </p:nvPr>
        </p:nvSpPr>
        <p:spPr>
          <a:xfrm>
            <a:off x="1771132" y="2091263"/>
            <a:ext cx="8649738" cy="2590800"/>
          </a:xfrm>
        </p:spPr>
        <p:txBody>
          <a:bodyPr>
            <a:normAutofit/>
          </a:bodyPr>
          <a:lstStyle/>
          <a:p>
            <a:r>
              <a:rPr lang="fr-CA" dirty="0">
                <a:latin typeface="Comic Sans MS" panose="030F0702030302020204" pitchFamily="66" charset="0"/>
              </a:rPr>
              <a:t>Le son </a:t>
            </a:r>
            <a:r>
              <a:rPr lang="fr-CA" i="1" dirty="0" err="1">
                <a:latin typeface="Comic Sans MS" panose="030F0702030302020204" pitchFamily="66" charset="0"/>
              </a:rPr>
              <a:t>ill</a:t>
            </a:r>
            <a:endParaRPr lang="fr-CA" i="1" dirty="0">
              <a:latin typeface="Comic Sans MS" panose="030F0702030302020204" pitchFamily="66" charset="0"/>
            </a:endParaRPr>
          </a:p>
        </p:txBody>
      </p:sp>
      <p:sp>
        <p:nvSpPr>
          <p:cNvPr id="3" name="Sous-titre 2">
            <a:extLst>
              <a:ext uri="{FF2B5EF4-FFF2-40B4-BE49-F238E27FC236}">
                <a16:creationId xmlns:a16="http://schemas.microsoft.com/office/drawing/2014/main" id="{3BF55B40-6D31-49DB-B49F-E868D33B2D20}"/>
              </a:ext>
            </a:extLst>
          </p:cNvPr>
          <p:cNvSpPr>
            <a:spLocks noGrp="1"/>
          </p:cNvSpPr>
          <p:nvPr>
            <p:ph type="subTitle" idx="1"/>
          </p:nvPr>
        </p:nvSpPr>
        <p:spPr>
          <a:xfrm>
            <a:off x="1771130" y="4682062"/>
            <a:ext cx="8652788" cy="457201"/>
          </a:xfrm>
        </p:spPr>
        <p:txBody>
          <a:bodyPr>
            <a:normAutofit/>
          </a:bodyPr>
          <a:lstStyle/>
          <a:p>
            <a:pPr>
              <a:spcAft>
                <a:spcPts val="600"/>
              </a:spcAft>
            </a:pPr>
            <a:r>
              <a:rPr lang="fr-CA"/>
              <a:t>Par Mélanie Cyr</a:t>
            </a:r>
          </a:p>
        </p:txBody>
      </p:sp>
      <p:sp>
        <p:nvSpPr>
          <p:cNvPr id="62" name="Rectangle 51">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3" name="Straight Connector 53">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55">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57">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Son enregistré">
            <a:hlinkClick r:id="" action="ppaction://media"/>
            <a:extLst>
              <a:ext uri="{FF2B5EF4-FFF2-40B4-BE49-F238E27FC236}">
                <a16:creationId xmlns:a16="http://schemas.microsoft.com/office/drawing/2014/main" id="{14C75C74-E7A2-4A56-8EF0-FCD60922FD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943167"/>
            <a:ext cx="609600" cy="609600"/>
          </a:xfrm>
          <a:prstGeom prst="rect">
            <a:avLst/>
          </a:prstGeom>
        </p:spPr>
      </p:pic>
    </p:spTree>
    <p:extLst>
      <p:ext uri="{BB962C8B-B14F-4D97-AF65-F5344CB8AC3E}">
        <p14:creationId xmlns:p14="http://schemas.microsoft.com/office/powerpoint/2010/main" val="25570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itre 3">
            <a:extLst>
              <a:ext uri="{FF2B5EF4-FFF2-40B4-BE49-F238E27FC236}">
                <a16:creationId xmlns:a16="http://schemas.microsoft.com/office/drawing/2014/main" id="{67F6FE1A-4A5F-4639-955A-129DFD115666}"/>
              </a:ext>
            </a:extLst>
          </p:cNvPr>
          <p:cNvSpPr>
            <a:spLocks noGrp="1"/>
          </p:cNvSpPr>
          <p:nvPr>
            <p:ph type="title"/>
          </p:nvPr>
        </p:nvSpPr>
        <p:spPr>
          <a:xfrm>
            <a:off x="1066800" y="1006616"/>
            <a:ext cx="10058400" cy="1371600"/>
          </a:xfrm>
          <a:noFill/>
        </p:spPr>
        <p:txBody>
          <a:bodyPr/>
          <a:lstStyle/>
          <a:p>
            <a:pPr algn="ctr"/>
            <a:r>
              <a:rPr lang="fr-CA" dirty="0">
                <a:solidFill>
                  <a:srgbClr val="002060"/>
                </a:solidFill>
                <a:latin typeface="Comic Sans MS" panose="030F0702030302020204" pitchFamily="66" charset="0"/>
              </a:rPr>
              <a:t>L’histoire de Guillaume Gorille </a:t>
            </a:r>
          </a:p>
        </p:txBody>
      </p:sp>
      <p:pic>
        <p:nvPicPr>
          <p:cNvPr id="24" name="Espace réservé du contenu 21">
            <a:extLst>
              <a:ext uri="{FF2B5EF4-FFF2-40B4-BE49-F238E27FC236}">
                <a16:creationId xmlns:a16="http://schemas.microsoft.com/office/drawing/2014/main" id="{AE0DE278-8964-4639-952F-A5CBB36FBA62}"/>
              </a:ext>
            </a:extLst>
          </p:cNvPr>
          <p:cNvPicPr>
            <a:picLocks noGrp="1" noChangeAspect="1"/>
          </p:cNvPicPr>
          <p:nvPr>
            <p:ph idx="1"/>
          </p:nvPr>
        </p:nvPicPr>
        <p:blipFill>
          <a:blip r:embed="rId4"/>
          <a:stretch>
            <a:fillRect/>
          </a:stretch>
        </p:blipFill>
        <p:spPr>
          <a:xfrm>
            <a:off x="1066800" y="2014194"/>
            <a:ext cx="6729069" cy="4089414"/>
          </a:xfrm>
          <a:prstGeom prst="rect">
            <a:avLst/>
          </a:prstGeom>
        </p:spPr>
      </p:pic>
      <p:pic>
        <p:nvPicPr>
          <p:cNvPr id="26" name="Image 25">
            <a:extLst>
              <a:ext uri="{FF2B5EF4-FFF2-40B4-BE49-F238E27FC236}">
                <a16:creationId xmlns:a16="http://schemas.microsoft.com/office/drawing/2014/main" id="{3EA9CB1A-99B5-4872-BE2A-BD506EE79485}"/>
              </a:ext>
            </a:extLst>
          </p:cNvPr>
          <p:cNvPicPr>
            <a:picLocks noChangeAspect="1"/>
          </p:cNvPicPr>
          <p:nvPr/>
        </p:nvPicPr>
        <p:blipFill>
          <a:blip r:embed="rId5"/>
          <a:stretch>
            <a:fillRect/>
          </a:stretch>
        </p:blipFill>
        <p:spPr>
          <a:xfrm>
            <a:off x="8259787" y="2396866"/>
            <a:ext cx="3087748" cy="2315811"/>
          </a:xfrm>
          <a:prstGeom prst="rect">
            <a:avLst/>
          </a:prstGeom>
        </p:spPr>
      </p:pic>
      <p:pic>
        <p:nvPicPr>
          <p:cNvPr id="2" name="Son enregistré">
            <a:hlinkClick r:id="" action="ppaction://media"/>
            <a:extLst>
              <a:ext uri="{FF2B5EF4-FFF2-40B4-BE49-F238E27FC236}">
                <a16:creationId xmlns:a16="http://schemas.microsoft.com/office/drawing/2014/main" id="{8DB85FFF-266C-473E-8AAE-B979E4E5202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32220" y="2598046"/>
            <a:ext cx="609600" cy="609600"/>
          </a:xfrm>
          <a:prstGeom prst="rect">
            <a:avLst/>
          </a:prstGeom>
        </p:spPr>
      </p:pic>
    </p:spTree>
    <p:extLst>
      <p:ext uri="{BB962C8B-B14F-4D97-AF65-F5344CB8AC3E}">
        <p14:creationId xmlns:p14="http://schemas.microsoft.com/office/powerpoint/2010/main" val="23888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re 1">
            <a:extLst>
              <a:ext uri="{FF2B5EF4-FFF2-40B4-BE49-F238E27FC236}">
                <a16:creationId xmlns:a16="http://schemas.microsoft.com/office/drawing/2014/main" id="{A6C4A4DB-6CFD-4D2F-8FD1-11CD6B3BEE26}"/>
              </a:ext>
            </a:extLst>
          </p:cNvPr>
          <p:cNvSpPr>
            <a:spLocks noGrp="1"/>
          </p:cNvSpPr>
          <p:nvPr>
            <p:ph type="title"/>
          </p:nvPr>
        </p:nvSpPr>
        <p:spPr>
          <a:xfrm>
            <a:off x="1243632" y="1559768"/>
            <a:ext cx="9678368" cy="1435223"/>
          </a:xfrm>
        </p:spPr>
        <p:txBody>
          <a:bodyPr vert="horz" lIns="91440" tIns="45720" rIns="91440" bIns="45720" rtlCol="0" anchor="ctr">
            <a:normAutofit fontScale="90000"/>
          </a:bodyPr>
          <a:lstStyle/>
          <a:p>
            <a:pPr algn="ctr">
              <a:lnSpc>
                <a:spcPct val="83000"/>
              </a:lnSpc>
            </a:pPr>
            <a:r>
              <a:rPr lang="en-US" sz="6600" b="0" spc="-100" dirty="0">
                <a:solidFill>
                  <a:srgbClr val="002060"/>
                </a:solidFill>
                <a:latin typeface="Comic Sans MS" panose="030F0702030302020204" pitchFamily="66" charset="0"/>
              </a:rPr>
              <a:t>Le </a:t>
            </a:r>
            <a:r>
              <a:rPr lang="en-US" sz="6600" b="0" spc="-100" dirty="0" err="1">
                <a:solidFill>
                  <a:srgbClr val="002060"/>
                </a:solidFill>
                <a:latin typeface="Comic Sans MS" panose="030F0702030302020204" pitchFamily="66" charset="0"/>
              </a:rPr>
              <a:t>geste</a:t>
            </a:r>
            <a:br>
              <a:rPr lang="en-US" sz="6600" b="0" spc="-100" dirty="0">
                <a:solidFill>
                  <a:srgbClr val="002060"/>
                </a:solidFill>
                <a:latin typeface="Comic Sans MS" panose="030F0702030302020204" pitchFamily="66" charset="0"/>
              </a:rPr>
            </a:br>
            <a:endParaRPr lang="en-US" sz="6600" b="0" spc="-100" dirty="0">
              <a:solidFill>
                <a:srgbClr val="002060"/>
              </a:solidFill>
            </a:endParaRP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pic>
        <p:nvPicPr>
          <p:cNvPr id="20" name="Espace réservé du contenu 3">
            <a:extLst>
              <a:ext uri="{FF2B5EF4-FFF2-40B4-BE49-F238E27FC236}">
                <a16:creationId xmlns:a16="http://schemas.microsoft.com/office/drawing/2014/main" id="{13D74335-30B6-46F5-B9FB-D4D48C482930}"/>
              </a:ext>
            </a:extLst>
          </p:cNvPr>
          <p:cNvPicPr>
            <a:picLocks noGrp="1" noChangeAspect="1"/>
          </p:cNvPicPr>
          <p:nvPr>
            <p:ph idx="1"/>
          </p:nvPr>
        </p:nvPicPr>
        <p:blipFill>
          <a:blip r:embed="rId2"/>
          <a:stretch>
            <a:fillRect/>
          </a:stretch>
        </p:blipFill>
        <p:spPr>
          <a:xfrm>
            <a:off x="1307868" y="2601195"/>
            <a:ext cx="3161342" cy="2843220"/>
          </a:xfrm>
          <a:prstGeom prst="rect">
            <a:avLst/>
          </a:prstGeom>
        </p:spPr>
      </p:pic>
      <p:pic>
        <p:nvPicPr>
          <p:cNvPr id="22" name="Image 21">
            <a:extLst>
              <a:ext uri="{FF2B5EF4-FFF2-40B4-BE49-F238E27FC236}">
                <a16:creationId xmlns:a16="http://schemas.microsoft.com/office/drawing/2014/main" id="{58504538-E854-4BA3-AA37-BD6333D526B8}"/>
              </a:ext>
            </a:extLst>
          </p:cNvPr>
          <p:cNvPicPr>
            <a:picLocks noChangeAspect="1"/>
          </p:cNvPicPr>
          <p:nvPr/>
        </p:nvPicPr>
        <p:blipFill>
          <a:blip r:embed="rId3"/>
          <a:stretch>
            <a:fillRect/>
          </a:stretch>
        </p:blipFill>
        <p:spPr>
          <a:xfrm>
            <a:off x="6395634" y="2691632"/>
            <a:ext cx="3919699" cy="2606600"/>
          </a:xfrm>
          <a:prstGeom prst="rect">
            <a:avLst/>
          </a:prstGeom>
        </p:spPr>
      </p:pic>
    </p:spTree>
    <p:extLst>
      <p:ext uri="{BB962C8B-B14F-4D97-AF65-F5344CB8AC3E}">
        <p14:creationId xmlns:p14="http://schemas.microsoft.com/office/powerpoint/2010/main" val="97303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itre 3">
            <a:extLst>
              <a:ext uri="{FF2B5EF4-FFF2-40B4-BE49-F238E27FC236}">
                <a16:creationId xmlns:a16="http://schemas.microsoft.com/office/drawing/2014/main" id="{67F6FE1A-4A5F-4639-955A-129DFD115666}"/>
              </a:ext>
            </a:extLst>
          </p:cNvPr>
          <p:cNvSpPr>
            <a:spLocks noGrp="1"/>
          </p:cNvSpPr>
          <p:nvPr>
            <p:ph type="title"/>
          </p:nvPr>
        </p:nvSpPr>
        <p:spPr>
          <a:xfrm>
            <a:off x="1066800" y="1006616"/>
            <a:ext cx="10058400" cy="1371600"/>
          </a:xfrm>
          <a:noFill/>
        </p:spPr>
        <p:txBody>
          <a:bodyPr/>
          <a:lstStyle/>
          <a:p>
            <a:pPr algn="ctr"/>
            <a:r>
              <a:rPr lang="fr-CA" dirty="0">
                <a:solidFill>
                  <a:srgbClr val="002060"/>
                </a:solidFill>
                <a:latin typeface="Comic Sans MS" panose="030F0702030302020204" pitchFamily="66" charset="0"/>
              </a:rPr>
              <a:t>La comptine</a:t>
            </a:r>
          </a:p>
        </p:txBody>
      </p:sp>
      <p:pic>
        <p:nvPicPr>
          <p:cNvPr id="24" name="Espace réservé du contenu 21">
            <a:extLst>
              <a:ext uri="{FF2B5EF4-FFF2-40B4-BE49-F238E27FC236}">
                <a16:creationId xmlns:a16="http://schemas.microsoft.com/office/drawing/2014/main" id="{AE0DE278-8964-4639-952F-A5CBB36FBA62}"/>
              </a:ext>
            </a:extLst>
          </p:cNvPr>
          <p:cNvPicPr>
            <a:picLocks noGrp="1" noChangeAspect="1"/>
          </p:cNvPicPr>
          <p:nvPr>
            <p:ph idx="1"/>
          </p:nvPr>
        </p:nvPicPr>
        <p:blipFill>
          <a:blip r:embed="rId2"/>
          <a:stretch>
            <a:fillRect/>
          </a:stretch>
        </p:blipFill>
        <p:spPr>
          <a:xfrm rot="21306436">
            <a:off x="1335872" y="2941844"/>
            <a:ext cx="4440313" cy="2698483"/>
          </a:xfrm>
          <a:prstGeom prst="rect">
            <a:avLst/>
          </a:prstGeom>
        </p:spPr>
      </p:pic>
      <p:pic>
        <p:nvPicPr>
          <p:cNvPr id="20" name="Image 19">
            <a:extLst>
              <a:ext uri="{FF2B5EF4-FFF2-40B4-BE49-F238E27FC236}">
                <a16:creationId xmlns:a16="http://schemas.microsoft.com/office/drawing/2014/main" id="{AE3109EB-3453-46DF-A223-88552495E20C}"/>
              </a:ext>
            </a:extLst>
          </p:cNvPr>
          <p:cNvPicPr>
            <a:picLocks noChangeAspect="1"/>
          </p:cNvPicPr>
          <p:nvPr/>
        </p:nvPicPr>
        <p:blipFill>
          <a:blip r:embed="rId3"/>
          <a:stretch>
            <a:fillRect/>
          </a:stretch>
        </p:blipFill>
        <p:spPr>
          <a:xfrm rot="512928">
            <a:off x="8530909" y="2889399"/>
            <a:ext cx="2206031" cy="2500897"/>
          </a:xfrm>
          <a:prstGeom prst="rect">
            <a:avLst/>
          </a:prstGeom>
        </p:spPr>
      </p:pic>
      <p:sp>
        <p:nvSpPr>
          <p:cNvPr id="2" name="Rectangle 1">
            <a:extLst>
              <a:ext uri="{FF2B5EF4-FFF2-40B4-BE49-F238E27FC236}">
                <a16:creationId xmlns:a16="http://schemas.microsoft.com/office/drawing/2014/main" id="{CC76EBC3-D2B1-477B-A482-E7BE3C1940DA}"/>
              </a:ext>
            </a:extLst>
          </p:cNvPr>
          <p:cNvSpPr/>
          <p:nvPr/>
        </p:nvSpPr>
        <p:spPr>
          <a:xfrm>
            <a:off x="3984870" y="2073532"/>
            <a:ext cx="4586577" cy="369332"/>
          </a:xfrm>
          <a:prstGeom prst="rect">
            <a:avLst/>
          </a:prstGeom>
        </p:spPr>
        <p:txBody>
          <a:bodyPr wrap="none">
            <a:spAutoFit/>
          </a:bodyPr>
          <a:lstStyle/>
          <a:p>
            <a:pPr algn="ctr"/>
            <a:r>
              <a:rPr lang="fr-CA" u="sng" dirty="0">
                <a:hlinkClick r:id="rId4"/>
              </a:rPr>
              <a:t>http://les1immersion.weebly.com/sons.html</a:t>
            </a:r>
            <a:r>
              <a:rPr lang="en-US" dirty="0"/>
              <a:t> </a:t>
            </a:r>
            <a:endParaRPr lang="fr-CA" dirty="0"/>
          </a:p>
        </p:txBody>
      </p:sp>
    </p:spTree>
    <p:extLst>
      <p:ext uri="{BB962C8B-B14F-4D97-AF65-F5344CB8AC3E}">
        <p14:creationId xmlns:p14="http://schemas.microsoft.com/office/powerpoint/2010/main" val="400266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AD4DE-A3F9-40A9-8306-31F634063622}"/>
              </a:ext>
            </a:extLst>
          </p:cNvPr>
          <p:cNvSpPr>
            <a:spLocks noGrp="1"/>
          </p:cNvSpPr>
          <p:nvPr>
            <p:ph type="title"/>
          </p:nvPr>
        </p:nvSpPr>
        <p:spPr/>
        <p:txBody>
          <a:bodyPr/>
          <a:lstStyle/>
          <a:p>
            <a:pPr algn="ctr"/>
            <a:r>
              <a:rPr lang="fr-CA" dirty="0">
                <a:solidFill>
                  <a:srgbClr val="002060"/>
                </a:solidFill>
                <a:latin typeface="Comic Sans MS" panose="030F0702030302020204" pitchFamily="66" charset="0"/>
              </a:rPr>
              <a:t>Mots nouveaux du message</a:t>
            </a:r>
          </a:p>
        </p:txBody>
      </p:sp>
      <p:sp>
        <p:nvSpPr>
          <p:cNvPr id="3" name="Espace réservé du contenu 2">
            <a:extLst>
              <a:ext uri="{FF2B5EF4-FFF2-40B4-BE49-F238E27FC236}">
                <a16:creationId xmlns:a16="http://schemas.microsoft.com/office/drawing/2014/main" id="{FD2C9DDD-6F0E-459F-9A23-4C115C9FA1F1}"/>
              </a:ext>
            </a:extLst>
          </p:cNvPr>
          <p:cNvSpPr>
            <a:spLocks noGrp="1"/>
          </p:cNvSpPr>
          <p:nvPr>
            <p:ph idx="1"/>
          </p:nvPr>
        </p:nvSpPr>
        <p:spPr>
          <a:xfrm>
            <a:off x="5494499" y="1664767"/>
            <a:ext cx="3769231" cy="4784034"/>
          </a:xfrm>
        </p:spPr>
        <p:txBody>
          <a:bodyPr>
            <a:normAutofit fontScale="92500" lnSpcReduction="10000"/>
          </a:bodyPr>
          <a:lstStyle/>
          <a:p>
            <a:pPr>
              <a:lnSpc>
                <a:spcPct val="200000"/>
              </a:lnSpc>
            </a:pPr>
            <a:r>
              <a:rPr lang="fr-CA" sz="3000" dirty="0">
                <a:latin typeface="Comic Sans MS" panose="030F0702030302020204" pitchFamily="66" charset="0"/>
              </a:rPr>
              <a:t>quilles</a:t>
            </a:r>
          </a:p>
          <a:p>
            <a:pPr>
              <a:lnSpc>
                <a:spcPct val="200000"/>
              </a:lnSpc>
            </a:pPr>
            <a:r>
              <a:rPr lang="fr-CA" sz="3000" dirty="0">
                <a:latin typeface="Comic Sans MS" panose="030F0702030302020204" pitchFamily="66" charset="0"/>
              </a:rPr>
              <a:t>béquilles</a:t>
            </a:r>
          </a:p>
          <a:p>
            <a:pPr>
              <a:lnSpc>
                <a:spcPct val="200000"/>
              </a:lnSpc>
            </a:pPr>
            <a:r>
              <a:rPr lang="fr-CA" sz="3000" dirty="0">
                <a:latin typeface="Comic Sans MS" panose="030F0702030302020204" pitchFamily="66" charset="0"/>
              </a:rPr>
              <a:t>chenille</a:t>
            </a:r>
          </a:p>
          <a:p>
            <a:pPr>
              <a:lnSpc>
                <a:spcPct val="200000"/>
              </a:lnSpc>
            </a:pPr>
            <a:r>
              <a:rPr lang="fr-CA" sz="3000" dirty="0">
                <a:latin typeface="Comic Sans MS" panose="030F0702030302020204" pitchFamily="66" charset="0"/>
              </a:rPr>
              <a:t>jonquille</a:t>
            </a:r>
          </a:p>
          <a:p>
            <a:pPr>
              <a:lnSpc>
                <a:spcPct val="200000"/>
              </a:lnSpc>
            </a:pPr>
            <a:r>
              <a:rPr lang="fr-CA" sz="3000" dirty="0">
                <a:latin typeface="Comic Sans MS" panose="030F0702030302020204" pitchFamily="66" charset="0"/>
              </a:rPr>
              <a:t>brindilles </a:t>
            </a:r>
            <a:r>
              <a:rPr lang="fr-CA" sz="1600" dirty="0">
                <a:latin typeface="Comic Sans MS" panose="030F0702030302020204" pitchFamily="66" charset="0"/>
              </a:rPr>
              <a:t>(petites branches)</a:t>
            </a:r>
          </a:p>
          <a:p>
            <a:endParaRPr lang="fr-CA" sz="1600" dirty="0">
              <a:latin typeface="Comic Sans MS" panose="030F0702030302020204" pitchFamily="66" charset="0"/>
            </a:endParaRPr>
          </a:p>
          <a:p>
            <a:endParaRPr lang="fr-CA" sz="1600" dirty="0">
              <a:latin typeface="Comic Sans MS" panose="030F0702030302020204" pitchFamily="66" charset="0"/>
            </a:endParaRPr>
          </a:p>
        </p:txBody>
      </p:sp>
      <p:pic>
        <p:nvPicPr>
          <p:cNvPr id="4" name="Image 3">
            <a:extLst>
              <a:ext uri="{FF2B5EF4-FFF2-40B4-BE49-F238E27FC236}">
                <a16:creationId xmlns:a16="http://schemas.microsoft.com/office/drawing/2014/main" id="{C4BEBF63-C558-4861-885F-7298E089EDF3}"/>
              </a:ext>
            </a:extLst>
          </p:cNvPr>
          <p:cNvPicPr>
            <a:picLocks noChangeAspect="1"/>
          </p:cNvPicPr>
          <p:nvPr/>
        </p:nvPicPr>
        <p:blipFill>
          <a:blip r:embed="rId4"/>
          <a:stretch>
            <a:fillRect/>
          </a:stretch>
        </p:blipFill>
        <p:spPr>
          <a:xfrm>
            <a:off x="1341325" y="1916320"/>
            <a:ext cx="1961839" cy="1025663"/>
          </a:xfrm>
          <a:prstGeom prst="rect">
            <a:avLst/>
          </a:prstGeom>
        </p:spPr>
      </p:pic>
      <p:pic>
        <p:nvPicPr>
          <p:cNvPr id="5" name="Image 4">
            <a:extLst>
              <a:ext uri="{FF2B5EF4-FFF2-40B4-BE49-F238E27FC236}">
                <a16:creationId xmlns:a16="http://schemas.microsoft.com/office/drawing/2014/main" id="{5281F828-8ECC-45F7-A39A-A285A180AF7F}"/>
              </a:ext>
            </a:extLst>
          </p:cNvPr>
          <p:cNvPicPr>
            <a:picLocks noChangeAspect="1"/>
          </p:cNvPicPr>
          <p:nvPr/>
        </p:nvPicPr>
        <p:blipFill>
          <a:blip r:embed="rId5"/>
          <a:stretch>
            <a:fillRect/>
          </a:stretch>
        </p:blipFill>
        <p:spPr>
          <a:xfrm>
            <a:off x="9706182" y="1775516"/>
            <a:ext cx="942975" cy="1847850"/>
          </a:xfrm>
          <a:prstGeom prst="rect">
            <a:avLst/>
          </a:prstGeom>
        </p:spPr>
      </p:pic>
      <p:pic>
        <p:nvPicPr>
          <p:cNvPr id="6" name="Image 5">
            <a:extLst>
              <a:ext uri="{FF2B5EF4-FFF2-40B4-BE49-F238E27FC236}">
                <a16:creationId xmlns:a16="http://schemas.microsoft.com/office/drawing/2014/main" id="{EECD52DF-158C-4F88-BE80-5534D60C12CF}"/>
              </a:ext>
            </a:extLst>
          </p:cNvPr>
          <p:cNvPicPr>
            <a:picLocks noChangeAspect="1"/>
          </p:cNvPicPr>
          <p:nvPr/>
        </p:nvPicPr>
        <p:blipFill>
          <a:blip r:embed="rId6"/>
          <a:stretch>
            <a:fillRect/>
          </a:stretch>
        </p:blipFill>
        <p:spPr>
          <a:xfrm rot="4527642">
            <a:off x="1321037" y="3588464"/>
            <a:ext cx="1114425" cy="1533525"/>
          </a:xfrm>
          <a:prstGeom prst="rect">
            <a:avLst/>
          </a:prstGeom>
        </p:spPr>
      </p:pic>
      <p:pic>
        <p:nvPicPr>
          <p:cNvPr id="7" name="Image 6">
            <a:extLst>
              <a:ext uri="{FF2B5EF4-FFF2-40B4-BE49-F238E27FC236}">
                <a16:creationId xmlns:a16="http://schemas.microsoft.com/office/drawing/2014/main" id="{17331587-36A0-4A67-B381-642FB1EA5736}"/>
              </a:ext>
            </a:extLst>
          </p:cNvPr>
          <p:cNvPicPr>
            <a:picLocks noChangeAspect="1"/>
          </p:cNvPicPr>
          <p:nvPr/>
        </p:nvPicPr>
        <p:blipFill>
          <a:blip r:embed="rId7"/>
          <a:stretch>
            <a:fillRect/>
          </a:stretch>
        </p:blipFill>
        <p:spPr>
          <a:xfrm rot="369811">
            <a:off x="9438609" y="4239361"/>
            <a:ext cx="1600200" cy="1695450"/>
          </a:xfrm>
          <a:prstGeom prst="rect">
            <a:avLst/>
          </a:prstGeom>
        </p:spPr>
      </p:pic>
      <p:pic>
        <p:nvPicPr>
          <p:cNvPr id="8" name="Image 7">
            <a:extLst>
              <a:ext uri="{FF2B5EF4-FFF2-40B4-BE49-F238E27FC236}">
                <a16:creationId xmlns:a16="http://schemas.microsoft.com/office/drawing/2014/main" id="{E587E6E8-3925-45DB-9C0B-9FA1D3F04C71}"/>
              </a:ext>
            </a:extLst>
          </p:cNvPr>
          <p:cNvPicPr>
            <a:picLocks noChangeAspect="1"/>
          </p:cNvPicPr>
          <p:nvPr/>
        </p:nvPicPr>
        <p:blipFill>
          <a:blip r:embed="rId8"/>
          <a:stretch>
            <a:fillRect/>
          </a:stretch>
        </p:blipFill>
        <p:spPr>
          <a:xfrm>
            <a:off x="2545523" y="5087086"/>
            <a:ext cx="1962150" cy="1152525"/>
          </a:xfrm>
          <a:prstGeom prst="rect">
            <a:avLst/>
          </a:prstGeom>
        </p:spPr>
      </p:pic>
      <p:cxnSp>
        <p:nvCxnSpPr>
          <p:cNvPr id="10" name="Connecteur droit avec flèche 9">
            <a:extLst>
              <a:ext uri="{FF2B5EF4-FFF2-40B4-BE49-F238E27FC236}">
                <a16:creationId xmlns:a16="http://schemas.microsoft.com/office/drawing/2014/main" id="{90FFED23-E020-4DBC-ACE6-9F86C8447727}"/>
              </a:ext>
            </a:extLst>
          </p:cNvPr>
          <p:cNvCxnSpPr>
            <a:cxnSpLocks/>
          </p:cNvCxnSpPr>
          <p:nvPr/>
        </p:nvCxnSpPr>
        <p:spPr>
          <a:xfrm flipH="1">
            <a:off x="3058873" y="2230556"/>
            <a:ext cx="2480536" cy="827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B0E62B2-5CC2-4EE9-BE67-E167038D9FDD}"/>
              </a:ext>
            </a:extLst>
          </p:cNvPr>
          <p:cNvCxnSpPr>
            <a:cxnSpLocks/>
          </p:cNvCxnSpPr>
          <p:nvPr/>
        </p:nvCxnSpPr>
        <p:spPr>
          <a:xfrm flipH="1">
            <a:off x="2760342" y="4056784"/>
            <a:ext cx="2645672" cy="2655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DA13830-9AF5-4EFC-A427-D17D15780F37}"/>
              </a:ext>
            </a:extLst>
          </p:cNvPr>
          <p:cNvCxnSpPr>
            <a:cxnSpLocks/>
          </p:cNvCxnSpPr>
          <p:nvPr/>
        </p:nvCxnSpPr>
        <p:spPr>
          <a:xfrm flipH="1" flipV="1">
            <a:off x="4648885" y="5704730"/>
            <a:ext cx="757129" cy="1129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2AA1D5BD-B753-42E8-BEA4-A3BFAE024CA7}"/>
              </a:ext>
            </a:extLst>
          </p:cNvPr>
          <p:cNvCxnSpPr>
            <a:cxnSpLocks/>
          </p:cNvCxnSpPr>
          <p:nvPr/>
        </p:nvCxnSpPr>
        <p:spPr>
          <a:xfrm flipV="1">
            <a:off x="7188041" y="2941983"/>
            <a:ext cx="2645072" cy="2537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BFD56FA6-EB75-4E9C-8BFE-64208ED506FB}"/>
              </a:ext>
            </a:extLst>
          </p:cNvPr>
          <p:cNvCxnSpPr>
            <a:cxnSpLocks/>
          </p:cNvCxnSpPr>
          <p:nvPr/>
        </p:nvCxnSpPr>
        <p:spPr>
          <a:xfrm>
            <a:off x="7379114" y="4950738"/>
            <a:ext cx="197310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3" name="Son enregistré">
            <a:hlinkClick r:id="" action="ppaction://media"/>
            <a:extLst>
              <a:ext uri="{FF2B5EF4-FFF2-40B4-BE49-F238E27FC236}">
                <a16:creationId xmlns:a16="http://schemas.microsoft.com/office/drawing/2014/main" id="{68D9727E-DF07-451E-9B1E-A8A101F9823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820400" y="715481"/>
            <a:ext cx="609600" cy="609600"/>
          </a:xfrm>
          <a:prstGeom prst="rect">
            <a:avLst/>
          </a:prstGeom>
        </p:spPr>
      </p:pic>
    </p:spTree>
    <p:extLst>
      <p:ext uri="{BB962C8B-B14F-4D97-AF65-F5344CB8AC3E}">
        <p14:creationId xmlns:p14="http://schemas.microsoft.com/office/powerpoint/2010/main" val="24465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8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00307F91-E236-48D0-A6DF-44EA3C9F8460}"/>
              </a:ext>
            </a:extLst>
          </p:cNvPr>
          <p:cNvSpPr>
            <a:spLocks noGrp="1"/>
          </p:cNvSpPr>
          <p:nvPr>
            <p:ph type="title"/>
          </p:nvPr>
        </p:nvSpPr>
        <p:spPr>
          <a:xfrm>
            <a:off x="1066800" y="642594"/>
            <a:ext cx="10058400" cy="695876"/>
          </a:xfrm>
        </p:spPr>
        <p:txBody>
          <a:bodyPr>
            <a:normAutofit fontScale="90000"/>
          </a:bodyPr>
          <a:lstStyle/>
          <a:p>
            <a:pPr algn="ctr"/>
            <a:r>
              <a:rPr lang="fr-CA" dirty="0">
                <a:solidFill>
                  <a:srgbClr val="002060"/>
                </a:solidFill>
                <a:latin typeface="Comic Sans MS" panose="030F0702030302020204" pitchFamily="66" charset="0"/>
              </a:rPr>
              <a:t>Peux-tu trouver les mots avec le son </a:t>
            </a:r>
            <a:r>
              <a:rPr lang="fr-CA" dirty="0" err="1">
                <a:solidFill>
                  <a:srgbClr val="002060"/>
                </a:solidFill>
                <a:latin typeface="Comic Sans MS" panose="030F0702030302020204" pitchFamily="66" charset="0"/>
              </a:rPr>
              <a:t>ill</a:t>
            </a:r>
            <a:r>
              <a:rPr lang="fr-CA" dirty="0">
                <a:solidFill>
                  <a:srgbClr val="002060"/>
                </a:solidFill>
                <a:latin typeface="Comic Sans MS" panose="030F0702030302020204" pitchFamily="66" charset="0"/>
              </a:rPr>
              <a:t>?</a:t>
            </a:r>
          </a:p>
        </p:txBody>
      </p:sp>
      <p:sp>
        <p:nvSpPr>
          <p:cNvPr id="10" name="Espace réservé du contenu 9">
            <a:extLst>
              <a:ext uri="{FF2B5EF4-FFF2-40B4-BE49-F238E27FC236}">
                <a16:creationId xmlns:a16="http://schemas.microsoft.com/office/drawing/2014/main" id="{42A0B777-DB98-4392-96D0-3E7F07D3C587}"/>
              </a:ext>
            </a:extLst>
          </p:cNvPr>
          <p:cNvSpPr>
            <a:spLocks noGrp="1"/>
          </p:cNvSpPr>
          <p:nvPr>
            <p:ph idx="1"/>
          </p:nvPr>
        </p:nvSpPr>
        <p:spPr>
          <a:xfrm>
            <a:off x="609599" y="1457739"/>
            <a:ext cx="11012557" cy="4495005"/>
          </a:xfrm>
        </p:spPr>
        <p:txBody>
          <a:bodyPr>
            <a:normAutofit fontScale="92500"/>
          </a:bodyPr>
          <a:lstStyle/>
          <a:p>
            <a:pPr marL="0" indent="0">
              <a:lnSpc>
                <a:spcPct val="150000"/>
              </a:lnSpc>
              <a:buNone/>
            </a:pPr>
            <a:r>
              <a:rPr lang="fr-CA" sz="2400" dirty="0">
                <a:latin typeface="Comic Sans MS" panose="030F0702030302020204" pitchFamily="66" charset="0"/>
              </a:rPr>
              <a:t>Bonjour mes petits gorilles</a:t>
            </a:r>
          </a:p>
          <a:p>
            <a:pPr marL="0" indent="0">
              <a:lnSpc>
                <a:spcPct val="150000"/>
              </a:lnSpc>
              <a:buNone/>
            </a:pPr>
            <a:r>
              <a:rPr lang="fr-CA" sz="2400" dirty="0">
                <a:latin typeface="Comic Sans MS" panose="030F0702030302020204" pitchFamily="66" charset="0"/>
              </a:rPr>
              <a:t>   J’espère que ça va bien aujourd’hui.  En fin de semaine, j’ai parlé à Camille, la fille de ma cousine.  Elle est tombée en jouant aux quilles et doit maintenant utiliser des béquilles. OUCH! Et toi, as-tu déjà eu besoin de béquilles pour t’aider à marcher?</a:t>
            </a:r>
          </a:p>
          <a:p>
            <a:pPr marL="0" indent="0">
              <a:lnSpc>
                <a:spcPct val="150000"/>
              </a:lnSpc>
              <a:buNone/>
            </a:pPr>
            <a:r>
              <a:rPr lang="fr-CA" sz="2400" dirty="0">
                <a:latin typeface="Comic Sans MS" panose="030F0702030302020204" pitchFamily="66" charset="0"/>
              </a:rPr>
              <a:t>   Près de ma maison, j’ai vu une chenille sur une belle jonquille jaune. Je l’ai prise dans ma main pour la regarder et ensuite, je l’ai placée par terre sur des brindilles. Et toi, aimes-tu prendre les insectes dans tes mains pour les regarder?</a:t>
            </a:r>
          </a:p>
        </p:txBody>
      </p:sp>
      <p:pic>
        <p:nvPicPr>
          <p:cNvPr id="2" name="Son enregistré">
            <a:hlinkClick r:id="" action="ppaction://media"/>
            <a:extLst>
              <a:ext uri="{FF2B5EF4-FFF2-40B4-BE49-F238E27FC236}">
                <a16:creationId xmlns:a16="http://schemas.microsoft.com/office/drawing/2014/main" id="{6967B741-E2B3-4D02-9E61-17E96025E14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2801" y="1152939"/>
            <a:ext cx="609600" cy="609600"/>
          </a:xfrm>
          <a:prstGeom prst="rect">
            <a:avLst/>
          </a:prstGeom>
        </p:spPr>
      </p:pic>
    </p:spTree>
    <p:extLst>
      <p:ext uri="{BB962C8B-B14F-4D97-AF65-F5344CB8AC3E}">
        <p14:creationId xmlns:p14="http://schemas.microsoft.com/office/powerpoint/2010/main" val="401891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00307F91-E236-48D0-A6DF-44EA3C9F8460}"/>
              </a:ext>
            </a:extLst>
          </p:cNvPr>
          <p:cNvSpPr>
            <a:spLocks noGrp="1"/>
          </p:cNvSpPr>
          <p:nvPr>
            <p:ph type="title"/>
          </p:nvPr>
        </p:nvSpPr>
        <p:spPr>
          <a:xfrm>
            <a:off x="1066800" y="642594"/>
            <a:ext cx="10058400" cy="695876"/>
          </a:xfrm>
        </p:spPr>
        <p:txBody>
          <a:bodyPr>
            <a:normAutofit/>
          </a:bodyPr>
          <a:lstStyle/>
          <a:p>
            <a:pPr algn="ctr"/>
            <a:r>
              <a:rPr lang="fr-CA" dirty="0">
                <a:solidFill>
                  <a:srgbClr val="002060"/>
                </a:solidFill>
                <a:latin typeface="Comic Sans MS" panose="030F0702030302020204" pitchFamily="66" charset="0"/>
              </a:rPr>
              <a:t>Les mots avec le son </a:t>
            </a:r>
            <a:r>
              <a:rPr lang="fr-CA" dirty="0" err="1">
                <a:solidFill>
                  <a:srgbClr val="002060"/>
                </a:solidFill>
                <a:latin typeface="Comic Sans MS" panose="030F0702030302020204" pitchFamily="66" charset="0"/>
              </a:rPr>
              <a:t>ill</a:t>
            </a:r>
            <a:endParaRPr lang="fr-CA" dirty="0">
              <a:solidFill>
                <a:srgbClr val="002060"/>
              </a:solidFill>
              <a:latin typeface="Comic Sans MS" panose="030F0702030302020204" pitchFamily="66" charset="0"/>
            </a:endParaRPr>
          </a:p>
        </p:txBody>
      </p:sp>
      <p:sp>
        <p:nvSpPr>
          <p:cNvPr id="10" name="Espace réservé du contenu 9">
            <a:extLst>
              <a:ext uri="{FF2B5EF4-FFF2-40B4-BE49-F238E27FC236}">
                <a16:creationId xmlns:a16="http://schemas.microsoft.com/office/drawing/2014/main" id="{42A0B777-DB98-4392-96D0-3E7F07D3C587}"/>
              </a:ext>
            </a:extLst>
          </p:cNvPr>
          <p:cNvSpPr>
            <a:spLocks noGrp="1"/>
          </p:cNvSpPr>
          <p:nvPr>
            <p:ph idx="1"/>
          </p:nvPr>
        </p:nvSpPr>
        <p:spPr>
          <a:xfrm>
            <a:off x="609599" y="1457739"/>
            <a:ext cx="11012557" cy="4495005"/>
          </a:xfrm>
        </p:spPr>
        <p:txBody>
          <a:bodyPr>
            <a:normAutofit fontScale="92500"/>
          </a:bodyPr>
          <a:lstStyle/>
          <a:p>
            <a:pPr marL="0" indent="0">
              <a:lnSpc>
                <a:spcPct val="150000"/>
              </a:lnSpc>
              <a:buNone/>
            </a:pPr>
            <a:r>
              <a:rPr lang="fr-CA" sz="2400" dirty="0">
                <a:latin typeface="Comic Sans MS" panose="030F0702030302020204" pitchFamily="66" charset="0"/>
              </a:rPr>
              <a:t>Bonjour mes petits </a:t>
            </a:r>
            <a:r>
              <a:rPr lang="fr-CA" sz="2400" dirty="0">
                <a:highlight>
                  <a:srgbClr val="808080"/>
                </a:highlight>
                <a:latin typeface="Comic Sans MS" panose="030F0702030302020204" pitchFamily="66" charset="0"/>
              </a:rPr>
              <a:t>gorilles</a:t>
            </a:r>
          </a:p>
          <a:p>
            <a:pPr marL="0" indent="0">
              <a:lnSpc>
                <a:spcPct val="150000"/>
              </a:lnSpc>
              <a:buNone/>
            </a:pPr>
            <a:r>
              <a:rPr lang="fr-CA" sz="2400" dirty="0">
                <a:latin typeface="Comic Sans MS" panose="030F0702030302020204" pitchFamily="66" charset="0"/>
              </a:rPr>
              <a:t>   J’espère que ça va bien aujourd’hui.  En fin de semaine, j’ai parlé à </a:t>
            </a:r>
            <a:r>
              <a:rPr lang="fr-CA" sz="2400" dirty="0">
                <a:highlight>
                  <a:srgbClr val="808080"/>
                </a:highlight>
                <a:latin typeface="Comic Sans MS" panose="030F0702030302020204" pitchFamily="66" charset="0"/>
              </a:rPr>
              <a:t>Camille</a:t>
            </a:r>
            <a:r>
              <a:rPr lang="fr-CA" sz="2400" dirty="0">
                <a:latin typeface="Comic Sans MS" panose="030F0702030302020204" pitchFamily="66" charset="0"/>
              </a:rPr>
              <a:t>, la </a:t>
            </a:r>
            <a:r>
              <a:rPr lang="fr-CA" sz="2400" dirty="0">
                <a:highlight>
                  <a:srgbClr val="808080"/>
                </a:highlight>
                <a:latin typeface="Comic Sans MS" panose="030F0702030302020204" pitchFamily="66" charset="0"/>
              </a:rPr>
              <a:t>fille</a:t>
            </a:r>
            <a:r>
              <a:rPr lang="fr-CA" sz="2400" dirty="0">
                <a:latin typeface="Comic Sans MS" panose="030F0702030302020204" pitchFamily="66" charset="0"/>
              </a:rPr>
              <a:t> de ma cousine.  Elle est tombée en jouant aux </a:t>
            </a:r>
            <a:r>
              <a:rPr lang="fr-CA" sz="2400" dirty="0">
                <a:highlight>
                  <a:srgbClr val="808080"/>
                </a:highlight>
                <a:latin typeface="Comic Sans MS" panose="030F0702030302020204" pitchFamily="66" charset="0"/>
              </a:rPr>
              <a:t>quilles</a:t>
            </a:r>
            <a:r>
              <a:rPr lang="fr-CA" sz="2400" dirty="0">
                <a:latin typeface="Comic Sans MS" panose="030F0702030302020204" pitchFamily="66" charset="0"/>
              </a:rPr>
              <a:t> et doit maintenant utiliser des </a:t>
            </a:r>
            <a:r>
              <a:rPr lang="fr-CA" sz="2400" dirty="0">
                <a:highlight>
                  <a:srgbClr val="808080"/>
                </a:highlight>
                <a:latin typeface="Comic Sans MS" panose="030F0702030302020204" pitchFamily="66" charset="0"/>
              </a:rPr>
              <a:t>béquilles</a:t>
            </a:r>
            <a:r>
              <a:rPr lang="fr-CA" sz="2400" dirty="0">
                <a:latin typeface="Comic Sans MS" panose="030F0702030302020204" pitchFamily="66" charset="0"/>
              </a:rPr>
              <a:t>. OUCH! Et toi, as-tu déjà eu besoin de </a:t>
            </a:r>
            <a:r>
              <a:rPr lang="fr-CA" sz="2400" dirty="0">
                <a:highlight>
                  <a:srgbClr val="808080"/>
                </a:highlight>
                <a:latin typeface="Comic Sans MS" panose="030F0702030302020204" pitchFamily="66" charset="0"/>
              </a:rPr>
              <a:t>béquilles</a:t>
            </a:r>
            <a:r>
              <a:rPr lang="fr-CA" sz="2400" dirty="0">
                <a:latin typeface="Comic Sans MS" panose="030F0702030302020204" pitchFamily="66" charset="0"/>
              </a:rPr>
              <a:t> pour t’aider à marcher?</a:t>
            </a:r>
          </a:p>
          <a:p>
            <a:pPr marL="0" indent="0">
              <a:lnSpc>
                <a:spcPct val="150000"/>
              </a:lnSpc>
              <a:buNone/>
            </a:pPr>
            <a:r>
              <a:rPr lang="fr-CA" sz="2400" dirty="0">
                <a:latin typeface="Comic Sans MS" panose="030F0702030302020204" pitchFamily="66" charset="0"/>
              </a:rPr>
              <a:t>   Près de ma maison, j’ai vu une </a:t>
            </a:r>
            <a:r>
              <a:rPr lang="fr-CA" sz="2400" dirty="0">
                <a:highlight>
                  <a:srgbClr val="808080"/>
                </a:highlight>
                <a:latin typeface="Comic Sans MS" panose="030F0702030302020204" pitchFamily="66" charset="0"/>
              </a:rPr>
              <a:t>chenille</a:t>
            </a:r>
            <a:r>
              <a:rPr lang="fr-CA" sz="2400" dirty="0">
                <a:latin typeface="Comic Sans MS" panose="030F0702030302020204" pitchFamily="66" charset="0"/>
              </a:rPr>
              <a:t> sur une belle </a:t>
            </a:r>
            <a:r>
              <a:rPr lang="fr-CA" sz="2400" dirty="0">
                <a:highlight>
                  <a:srgbClr val="808080"/>
                </a:highlight>
                <a:latin typeface="Comic Sans MS" panose="030F0702030302020204" pitchFamily="66" charset="0"/>
              </a:rPr>
              <a:t>jonquille</a:t>
            </a:r>
            <a:r>
              <a:rPr lang="fr-CA" sz="2400" dirty="0">
                <a:latin typeface="Comic Sans MS" panose="030F0702030302020204" pitchFamily="66" charset="0"/>
              </a:rPr>
              <a:t> jaune. Je l’ai prise dans ma main pour la regarder et ensuite, je l’ai placée par terre sur des </a:t>
            </a:r>
            <a:r>
              <a:rPr lang="fr-CA" sz="2400" dirty="0">
                <a:highlight>
                  <a:srgbClr val="808080"/>
                </a:highlight>
                <a:latin typeface="Comic Sans MS" panose="030F0702030302020204" pitchFamily="66" charset="0"/>
              </a:rPr>
              <a:t>brindilles</a:t>
            </a:r>
            <a:r>
              <a:rPr lang="fr-CA" sz="2400" dirty="0">
                <a:latin typeface="Comic Sans MS" panose="030F0702030302020204" pitchFamily="66" charset="0"/>
              </a:rPr>
              <a:t>. Et toi, aimes-tu prendre les insectes dans tes mains pour les regarder?</a:t>
            </a:r>
          </a:p>
        </p:txBody>
      </p:sp>
      <p:pic>
        <p:nvPicPr>
          <p:cNvPr id="2" name="Son enregistré">
            <a:hlinkClick r:id="" action="ppaction://media"/>
            <a:extLst>
              <a:ext uri="{FF2B5EF4-FFF2-40B4-BE49-F238E27FC236}">
                <a16:creationId xmlns:a16="http://schemas.microsoft.com/office/drawing/2014/main" id="{A3329B11-2EA3-47B9-BD81-BB609D1A7D3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12556" y="523325"/>
            <a:ext cx="609600" cy="609600"/>
          </a:xfrm>
          <a:prstGeom prst="rect">
            <a:avLst/>
          </a:prstGeom>
        </p:spPr>
      </p:pic>
    </p:spTree>
    <p:extLst>
      <p:ext uri="{BB962C8B-B14F-4D97-AF65-F5344CB8AC3E}">
        <p14:creationId xmlns:p14="http://schemas.microsoft.com/office/powerpoint/2010/main" val="260965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E6ADCB8E30304D94D35FFC81045FD1" ma:contentTypeVersion="4" ma:contentTypeDescription="Create a new document." ma:contentTypeScope="" ma:versionID="1527d2d8016f8fa85fac0c3e683e0574">
  <xsd:schema xmlns:xsd="http://www.w3.org/2001/XMLSchema" xmlns:xs="http://www.w3.org/2001/XMLSchema" xmlns:p="http://schemas.microsoft.com/office/2006/metadata/properties" xmlns:ns2="f62f032f-8b20-466d-aa04-b7669917a881" xmlns:ns3="e434df0c-6b0c-4777-b414-5b538e35a899" targetNamespace="http://schemas.microsoft.com/office/2006/metadata/properties" ma:root="true" ma:fieldsID="4c75aac656849081e349c26d29ee987c" ns2:_="" ns3:_="">
    <xsd:import namespace="f62f032f-8b20-466d-aa04-b7669917a881"/>
    <xsd:import namespace="e434df0c-6b0c-4777-b414-5b538e35a89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f032f-8b20-466d-aa04-b7669917a8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34df0c-6b0c-4777-b414-5b538e35a89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37EEC3-58DA-429F-B295-BA9352A95A16}">
  <ds:schemaRefs>
    <ds:schemaRef ds:uri="http://schemas.microsoft.com/sharepoint/v3/contenttype/forms"/>
  </ds:schemaRefs>
</ds:datastoreItem>
</file>

<file path=customXml/itemProps2.xml><?xml version="1.0" encoding="utf-8"?>
<ds:datastoreItem xmlns:ds="http://schemas.openxmlformats.org/officeDocument/2006/customXml" ds:itemID="{AB810C59-A897-4B33-B8D4-F38B693DE096}">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8181a1c6-551b-4221-bddb-2d7fa7184756"/>
    <ds:schemaRef ds:uri="7756a2c4-9aca-4304-b2f2-d974af2283c8"/>
    <ds:schemaRef ds:uri="http://www.w3.org/XML/1998/namespace"/>
    <ds:schemaRef ds:uri="http://purl.org/dc/dcmitype/"/>
  </ds:schemaRefs>
</ds:datastoreItem>
</file>

<file path=customXml/itemProps3.xml><?xml version="1.0" encoding="utf-8"?>
<ds:datastoreItem xmlns:ds="http://schemas.openxmlformats.org/officeDocument/2006/customXml" ds:itemID="{9243E26E-3EA9-448A-A8F5-45218C105B23}"/>
</file>

<file path=docProps/app.xml><?xml version="1.0" encoding="utf-8"?>
<Properties xmlns="http://schemas.openxmlformats.org/officeDocument/2006/extended-properties" xmlns:vt="http://schemas.openxmlformats.org/officeDocument/2006/docPropsVTypes">
  <TotalTime>145</TotalTime>
  <Words>520</Words>
  <Application>Microsoft Office PowerPoint</Application>
  <PresentationFormat>Grand écran</PresentationFormat>
  <Paragraphs>62</Paragraphs>
  <Slides>13</Slides>
  <Notes>1</Notes>
  <HiddenSlides>0</HiddenSlides>
  <MMClips>15</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Calibri</vt:lpstr>
      <vt:lpstr>Century Schoolbook</vt:lpstr>
      <vt:lpstr>Comic Sans MS</vt:lpstr>
      <vt:lpstr>Franklin Gothic Book</vt:lpstr>
      <vt:lpstr>Garamond</vt:lpstr>
      <vt:lpstr>SavonVTI</vt:lpstr>
      <vt:lpstr>Le message de la semaine</vt:lpstr>
      <vt:lpstr>Message de la semaine</vt:lpstr>
      <vt:lpstr>Le son ill</vt:lpstr>
      <vt:lpstr>L’histoire de Guillaume Gorille </vt:lpstr>
      <vt:lpstr>Le geste </vt:lpstr>
      <vt:lpstr>La comptine</vt:lpstr>
      <vt:lpstr>Mots nouveaux du message</vt:lpstr>
      <vt:lpstr>Peux-tu trouver les mots avec le son ill?</vt:lpstr>
      <vt:lpstr>Les mots avec le son ill</vt:lpstr>
      <vt:lpstr>Pratique-toi à lire ces mots</vt:lpstr>
      <vt:lpstr>Remets ces mots en ordre</vt:lpstr>
      <vt:lpstr>Les mots en ordre</vt:lpstr>
      <vt:lpstr>Pratique-toi à lire ces phrases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son ill</dc:title>
  <dc:creator>Cyr, Melanie  (ASD-S)</dc:creator>
  <cp:lastModifiedBy>Ravn, Jodi (ASD-S)</cp:lastModifiedBy>
  <cp:revision>15</cp:revision>
  <dcterms:created xsi:type="dcterms:W3CDTF">2020-04-27T15:38:21Z</dcterms:created>
  <dcterms:modified xsi:type="dcterms:W3CDTF">2020-05-11T13:12:55Z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0x0101005FE6ADCB8E30304D94D35FFC81045FD1</vt:lpwstr>
  </property>
</Properties>
</file>